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0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1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785" r:id="rId2"/>
    <p:sldMasterId id="2147484092" r:id="rId3"/>
    <p:sldMasterId id="2147484054" r:id="rId4"/>
    <p:sldMasterId id="2147484075" r:id="rId5"/>
    <p:sldMasterId id="2147484090" r:id="rId6"/>
    <p:sldMasterId id="2147484107" r:id="rId7"/>
    <p:sldMasterId id="2147484113" r:id="rId8"/>
    <p:sldMasterId id="2147484164" r:id="rId9"/>
    <p:sldMasterId id="2147484179" r:id="rId10"/>
    <p:sldMasterId id="2147484204" r:id="rId11"/>
    <p:sldMasterId id="2147484231" r:id="rId12"/>
    <p:sldMasterId id="2147484253" r:id="rId13"/>
  </p:sldMasterIdLst>
  <p:notesMasterIdLst>
    <p:notesMasterId r:id="rId19"/>
  </p:notesMasterIdLst>
  <p:handoutMasterIdLst>
    <p:handoutMasterId r:id="rId20"/>
  </p:handoutMasterIdLst>
  <p:sldIdLst>
    <p:sldId id="280" r:id="rId14"/>
    <p:sldId id="339" r:id="rId15"/>
    <p:sldId id="341" r:id="rId16"/>
    <p:sldId id="342" r:id="rId17"/>
    <p:sldId id="312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86" autoAdjust="0"/>
    <p:restoredTop sz="61279" autoAdjust="0"/>
  </p:normalViewPr>
  <p:slideViewPr>
    <p:cSldViewPr>
      <p:cViewPr varScale="1">
        <p:scale>
          <a:sx n="67" d="100"/>
          <a:sy n="67" d="100"/>
        </p:scale>
        <p:origin x="103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128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1"/>
            <a:ext cx="3038370" cy="464184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l">
              <a:defRPr sz="1200"/>
            </a:lvl1pPr>
          </a:lstStyle>
          <a:p>
            <a:r>
              <a:rPr lang="en-US"/>
              <a:t>VTC: PCC with Spouses 16OCT20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9" y="1"/>
            <a:ext cx="3038370" cy="464184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r">
              <a:defRPr sz="1200"/>
            </a:lvl1pPr>
          </a:lstStyle>
          <a:p>
            <a:fld id="{8509487D-CCF8-4C98-80F8-BA6BD510337E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8830631"/>
            <a:ext cx="3038370" cy="464184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9" y="8830631"/>
            <a:ext cx="3038370" cy="464184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r">
              <a:defRPr sz="1200"/>
            </a:lvl1pPr>
          </a:lstStyle>
          <a:p>
            <a:fld id="{3DEE57C3-28E8-4F58-80FF-653A4B27D9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0974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37840" cy="464820"/>
          </a:xfrm>
          <a:prstGeom prst="rect">
            <a:avLst/>
          </a:prstGeom>
        </p:spPr>
        <p:txBody>
          <a:bodyPr vert="horz" lIns="93130" tIns="46564" rIns="93130" bIns="46564" rtlCol="0"/>
          <a:lstStyle>
            <a:lvl1pPr algn="l">
              <a:defRPr sz="1200"/>
            </a:lvl1pPr>
          </a:lstStyle>
          <a:p>
            <a:r>
              <a:rPr lang="en-US"/>
              <a:t>VTC: PCC with Spouses 16OCT20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6" y="0"/>
            <a:ext cx="3037840" cy="464820"/>
          </a:xfrm>
          <a:prstGeom prst="rect">
            <a:avLst/>
          </a:prstGeom>
        </p:spPr>
        <p:txBody>
          <a:bodyPr vert="horz" lIns="93130" tIns="46564" rIns="93130" bIns="46564" rtlCol="0"/>
          <a:lstStyle>
            <a:lvl1pPr algn="r">
              <a:defRPr sz="1200"/>
            </a:lvl1pPr>
          </a:lstStyle>
          <a:p>
            <a:fld id="{BBA7E966-CC8B-4DE7-9A1A-38C1819D88F2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0" tIns="46564" rIns="93130" bIns="4656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6"/>
            <a:ext cx="5608320" cy="4183380"/>
          </a:xfrm>
          <a:prstGeom prst="rect">
            <a:avLst/>
          </a:prstGeom>
        </p:spPr>
        <p:txBody>
          <a:bodyPr vert="horz" lIns="93130" tIns="46564" rIns="93130" bIns="4656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970"/>
            <a:ext cx="3037840" cy="464820"/>
          </a:xfrm>
          <a:prstGeom prst="rect">
            <a:avLst/>
          </a:prstGeom>
        </p:spPr>
        <p:txBody>
          <a:bodyPr vert="horz" lIns="93130" tIns="46564" rIns="93130" bIns="4656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6" y="8829970"/>
            <a:ext cx="3037840" cy="464820"/>
          </a:xfrm>
          <a:prstGeom prst="rect">
            <a:avLst/>
          </a:prstGeom>
        </p:spPr>
        <p:txBody>
          <a:bodyPr vert="horz" lIns="93130" tIns="46564" rIns="93130" bIns="46564" rtlCol="0" anchor="b"/>
          <a:lstStyle>
            <a:lvl1pPr algn="r">
              <a:defRPr sz="1200"/>
            </a:lvl1pPr>
          </a:lstStyle>
          <a:p>
            <a:fld id="{EEBC9FD1-F788-4A34-AF87-C1409FC7BB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1792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C9FD1-F788-4A34-AF87-C1409FC7BB3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Notes Placeholder 2"/>
          <p:cNvSpPr>
            <a:spLocks noGrp="1"/>
          </p:cNvSpPr>
          <p:nvPr>
            <p:ph type="body" idx="1"/>
          </p:nvPr>
        </p:nvSpPr>
        <p:spPr>
          <a:xfrm>
            <a:off x="293164" y="4415799"/>
            <a:ext cx="6500553" cy="4734355"/>
          </a:xfrm>
        </p:spPr>
        <p:txBody>
          <a:bodyPr>
            <a:normAutofit/>
          </a:bodyPr>
          <a:lstStyle/>
          <a:p>
            <a:endParaRPr lang="en-US" sz="1400" dirty="0">
              <a:latin typeface=" Arial"/>
            </a:endParaRPr>
          </a:p>
        </p:txBody>
      </p:sp>
      <p:sp>
        <p:nvSpPr>
          <p:cNvPr id="7" name="Header Placeholder 5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37840" cy="464820"/>
          </a:xfrm>
        </p:spPr>
        <p:txBody>
          <a:bodyPr/>
          <a:lstStyle/>
          <a:p>
            <a:r>
              <a:rPr lang="en-US" dirty="0"/>
              <a:t>PCC with Spouses 27 JAN 2021</a:t>
            </a:r>
          </a:p>
        </p:txBody>
      </p:sp>
    </p:spTree>
    <p:extLst>
      <p:ext uri="{BB962C8B-B14F-4D97-AF65-F5344CB8AC3E}">
        <p14:creationId xmlns:p14="http://schemas.microsoft.com/office/powerpoint/2010/main" val="2716439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7288" y="682625"/>
            <a:ext cx="4641850" cy="3481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192">
              <a:defRPr/>
            </a:pPr>
            <a:fld id="{96BEEC17-FA97-4385-9AEE-3ABD70E2B4B0}" type="slidenum">
              <a:rPr lang="en-US" altLang="en-US">
                <a:solidFill>
                  <a:srgbClr val="000000"/>
                </a:solidFill>
                <a:latin typeface="Calibri"/>
              </a:rPr>
              <a:pPr defTabSz="914192">
                <a:defRPr/>
              </a:pPr>
              <a:t>3</a:t>
            </a:fld>
            <a:endParaRPr lang="en-US" alt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1598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leadership: Share the chapter accomplishments and work on multiple platforms; encourage membership in your respective areas; maintain chapter relevancy despite personnel changes </a:t>
            </a:r>
          </a:p>
          <a:p>
            <a:endParaRPr lang="en-US" dirty="0"/>
          </a:p>
          <a:p>
            <a:r>
              <a:rPr lang="en-US" dirty="0"/>
              <a:t>Chapter members: Come outside of the gated communities, do more than highway clean-up, work with local JROTC programs</a:t>
            </a:r>
          </a:p>
          <a:p>
            <a:endParaRPr lang="en-US" dirty="0"/>
          </a:p>
          <a:p>
            <a:r>
              <a:rPr lang="en-US" dirty="0"/>
              <a:t>Senior Warrant officers: maintain membership with local chapter, participate in events, encourage Warrant officers' membership and participation</a:t>
            </a:r>
          </a:p>
          <a:p>
            <a:endParaRPr lang="en-US" dirty="0"/>
          </a:p>
          <a:p>
            <a:r>
              <a:rPr lang="en-US" dirty="0"/>
              <a:t>Soldier for life: Maintaining membership after retire; continuing to be vocal and active in our communities; continue to advocate for expanded role of todays and tomorrow’s warrant officers; champion important initiatives as it relates to the Warrant Officer Cohort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VTC: PCC with Spouses 16OCT20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C9FD1-F788-4A34-AF87-C1409FC7BB3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53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8029">
              <a:defRPr/>
            </a:pPr>
            <a:fld id="{58D15A61-E7DF-4BEE-9678-FB37C1D5D58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8029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037840" cy="464820"/>
          </a:xfrm>
        </p:spPr>
        <p:txBody>
          <a:bodyPr/>
          <a:lstStyle/>
          <a:p>
            <a:r>
              <a:rPr lang="en-US" dirty="0"/>
              <a:t>PCC with Spouses 27 JAN 2021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906" y="4413476"/>
            <a:ext cx="2534032" cy="309787"/>
          </a:xfrm>
          <a:prstGeom prst="rect">
            <a:avLst/>
          </a:prstGeom>
          <a:noFill/>
        </p:spPr>
        <p:txBody>
          <a:bodyPr wrap="none" lIns="92075" tIns="46038" rIns="92075" bIns="46038" rtlCol="0">
            <a:spAutoFit/>
          </a:bodyPr>
          <a:lstStyle/>
          <a:p>
            <a:r>
              <a:rPr lang="en-US" sz="1400" dirty="0">
                <a:latin typeface=" Arial"/>
              </a:rPr>
              <a:t>Opportunity to take questions</a:t>
            </a:r>
          </a:p>
        </p:txBody>
      </p:sp>
    </p:spTree>
    <p:extLst>
      <p:ext uri="{BB962C8B-B14F-4D97-AF65-F5344CB8AC3E}">
        <p14:creationId xmlns:p14="http://schemas.microsoft.com/office/powerpoint/2010/main" val="229669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9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9.pn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8.png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9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9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9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9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8.png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10" Type="http://schemas.openxmlformats.org/officeDocument/2006/relationships/image" Target="../media/image27.gif"/><Relationship Id="rId4" Type="http://schemas.openxmlformats.org/officeDocument/2006/relationships/image" Target="../media/image21.jpg"/><Relationship Id="rId9" Type="http://schemas.openxmlformats.org/officeDocument/2006/relationships/image" Target="../media/image2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581400" y="381000"/>
            <a:ext cx="1981200" cy="2219325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5" name="Group 11"/>
          <p:cNvGrpSpPr>
            <a:grpSpLocks/>
          </p:cNvGrpSpPr>
          <p:nvPr userDrawn="1"/>
        </p:nvGrpSpPr>
        <p:grpSpPr bwMode="auto">
          <a:xfrm>
            <a:off x="0" y="228600"/>
            <a:ext cx="9144000" cy="2286000"/>
            <a:chOff x="0" y="228600"/>
            <a:chExt cx="9144000" cy="2286000"/>
          </a:xfrm>
        </p:grpSpPr>
        <p:pic>
          <p:nvPicPr>
            <p:cNvPr id="6" name="Picture 16" descr="army one ping2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351264"/>
              <a:ext cx="1828800" cy="2113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 userDrawn="1"/>
          </p:nvSpPr>
          <p:spPr bwMode="auto">
            <a:xfrm>
              <a:off x="0" y="1447800"/>
              <a:ext cx="9144000" cy="27463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0" y="1235075"/>
              <a:ext cx="9144000" cy="136525"/>
            </a:xfrm>
            <a:prstGeom prst="rect">
              <a:avLst/>
            </a:prstGeom>
            <a:solidFill>
              <a:srgbClr val="EABD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9" name="Picture 8" descr="army one ping2.png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02050" y="228600"/>
              <a:ext cx="1752600" cy="2286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838200" y="4191000"/>
            <a:ext cx="76200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731838"/>
          </a:xfrm>
          <a:prstGeom prst="rect">
            <a:avLst/>
          </a:prstGeom>
        </p:spPr>
        <p:txBody>
          <a:bodyPr/>
          <a:lstStyle>
            <a:lvl1pPr algn="ctr">
              <a:defRPr sz="44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202220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1264"/>
            <a:ext cx="8229600" cy="7318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8229600" cy="46831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0755B-7021-4795-9900-AF8945122E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75863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525A4-73AD-4805-B08C-8EAE7ABB32EF}" type="datetime1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191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BBAC-6C67-4118-B42E-B83E38BB26B9}" type="datetime1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006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B5C21-5815-4E0C-9E5E-B338744EC4C9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5707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FD1362DF-1211-469A-AE50-9247F6C74C5D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2543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6C38-203B-4534-92AB-61E14E2C1C8D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091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43CE-E059-4195-B7AB-C20CAA13CBF8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51034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42116-5F20-4EE8-862A-03A57029E7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68789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3361" y="6492874"/>
            <a:ext cx="2057400" cy="365125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23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9328"/>
            <a:ext cx="9145953" cy="55770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9580" y="-1"/>
            <a:ext cx="8001000" cy="5909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Welcome to CASCOM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2656" y="976179"/>
            <a:ext cx="8001000" cy="83414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40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VIP Name or Briefing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" y="6623050"/>
            <a:ext cx="3200400" cy="234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50" baseline="0"/>
            </a:lvl1pPr>
          </a:lstStyle>
          <a:p>
            <a:pPr lvl="0"/>
            <a:r>
              <a:rPr lang="en-US" dirty="0"/>
              <a:t>As of: DTG Meeting POC</a:t>
            </a: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381000" y="4967645"/>
            <a:ext cx="8229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Major General Rodney D. Fogg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Combined Arms Support Command and the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Sustainment Center of Excellence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Fort Lee, Virginia and Fort Jackson, South Carolina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228600" y="3962400"/>
            <a:ext cx="8686800" cy="1008766"/>
            <a:chOff x="228600" y="3962400"/>
            <a:chExt cx="8686800" cy="1008766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" y="3962400"/>
              <a:ext cx="1002487" cy="96653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078" y="3962400"/>
              <a:ext cx="979601" cy="94377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 cstate="email">
              <a:clrChange>
                <a:clrFrom>
                  <a:srgbClr val="FAFAF9"/>
                </a:clrFrom>
                <a:clrTo>
                  <a:srgbClr val="FAFA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4879" y="3962400"/>
              <a:ext cx="811824" cy="9390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3"/>
            <p:cNvPicPr>
              <a:picLocks noChangeAspect="1" noChangeArrowheads="1"/>
            </p:cNvPicPr>
            <p:nvPr userDrawn="1"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873" y="3962400"/>
              <a:ext cx="838527" cy="9390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6" descr="http://www.military-graphics.com/QUARTERMASTER.png"/>
            <p:cNvPicPr>
              <a:picLocks noChangeAspect="1" noChangeArrowheads="1"/>
            </p:cNvPicPr>
            <p:nvPr userDrawn="1"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996" y="3962400"/>
              <a:ext cx="1209387" cy="9390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Finance Headlines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202" y="3962400"/>
              <a:ext cx="955708" cy="93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www.ssi.army.mil/%21Library/rv4_images/AG_Crest160.png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909" y="3962400"/>
              <a:ext cx="991846" cy="93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6858" y="3962400"/>
              <a:ext cx="984918" cy="1008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96518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533400" y="120316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035539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1999"/>
            <a:ext cx="2057400" cy="53689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1999"/>
            <a:ext cx="6019800" cy="5368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C2763-B854-409D-8197-0A03563B079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149917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533400" y="120316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61622" y="3625515"/>
            <a:ext cx="86113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4567285" y="889044"/>
            <a:ext cx="1" cy="58165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6200" y="792163"/>
            <a:ext cx="4419600" cy="2749895"/>
          </a:xfrm>
          <a:prstGeom prst="rect">
            <a:avLst/>
          </a:prstGeom>
        </p:spPr>
        <p:txBody>
          <a:bodyPr/>
          <a:lstStyle>
            <a:lvl1pPr marL="233363" indent="-233363">
              <a:defRPr sz="1600"/>
            </a:lvl1pPr>
            <a:lvl2pPr marL="344488" indent="-228600">
              <a:buFont typeface="Wingdings" panose="05000000000000000000" pitchFamily="2" charset="2"/>
              <a:buChar char="Ø"/>
              <a:defRPr sz="1200"/>
            </a:lvl2pPr>
            <a:lvl3pPr marL="457200" indent="-228600">
              <a:defRPr sz="100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2"/>
          </p:nvPr>
        </p:nvSpPr>
        <p:spPr>
          <a:xfrm>
            <a:off x="4638771" y="792163"/>
            <a:ext cx="4419600" cy="2749895"/>
          </a:xfrm>
          <a:prstGeom prst="rect">
            <a:avLst/>
          </a:prstGeom>
        </p:spPr>
        <p:txBody>
          <a:bodyPr/>
          <a:lstStyle>
            <a:lvl1pPr marL="233363" indent="-233363">
              <a:defRPr sz="1600"/>
            </a:lvl1pPr>
            <a:lvl2pPr marL="344488" indent="-228600">
              <a:buFont typeface="Wingdings" panose="05000000000000000000" pitchFamily="2" charset="2"/>
              <a:buChar char="Ø"/>
              <a:defRPr sz="1200"/>
            </a:lvl2pPr>
            <a:lvl3pPr marL="457200" indent="-228600">
              <a:defRPr sz="100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76200" y="3708973"/>
            <a:ext cx="4419600" cy="271303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33363" indent="-233363">
              <a:defRPr sz="1600"/>
            </a:lvl1pPr>
            <a:lvl2pPr marL="344488" indent="-228600">
              <a:buFont typeface="Wingdings" panose="05000000000000000000" pitchFamily="2" charset="2"/>
              <a:buChar char="Ø"/>
              <a:defRPr sz="1200"/>
            </a:lvl2pPr>
            <a:lvl3pPr marL="457200" indent="-228600">
              <a:defRPr sz="100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4"/>
          </p:nvPr>
        </p:nvSpPr>
        <p:spPr>
          <a:xfrm>
            <a:off x="4658824" y="3708973"/>
            <a:ext cx="4419600" cy="2713036"/>
          </a:xfrm>
          <a:prstGeom prst="rect">
            <a:avLst/>
          </a:prstGeom>
        </p:spPr>
        <p:txBody>
          <a:bodyPr/>
          <a:lstStyle>
            <a:lvl1pPr marL="233363" indent="-233363">
              <a:defRPr sz="1600"/>
            </a:lvl1pPr>
            <a:lvl2pPr marL="344488" indent="-228600">
              <a:buFont typeface="Wingdings" panose="05000000000000000000" pitchFamily="2" charset="2"/>
              <a:buChar char="Ø"/>
              <a:defRPr sz="1200"/>
            </a:lvl2pPr>
            <a:lvl3pPr marL="457200" indent="-228600">
              <a:defRPr sz="100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94611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39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06562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66800"/>
            <a:ext cx="4041775" cy="639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06562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120316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925728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-3958"/>
            <a:ext cx="9144000" cy="8503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sz="1800" i="1" dirty="0"/>
              <a:t>Tag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6967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/>
          <p:cNvGrpSpPr>
            <a:grpSpLocks/>
          </p:cNvGrpSpPr>
          <p:nvPr userDrawn="1"/>
        </p:nvGrpSpPr>
        <p:grpSpPr bwMode="auto">
          <a:xfrm>
            <a:off x="76200" y="76200"/>
            <a:ext cx="703263" cy="914400"/>
            <a:chOff x="8458200" y="0"/>
            <a:chExt cx="2162176" cy="2657475"/>
          </a:xfrm>
        </p:grpSpPr>
        <p:sp>
          <p:nvSpPr>
            <p:cNvPr id="7" name="Rectangle 6"/>
            <p:cNvSpPr/>
            <p:nvPr userDrawn="1"/>
          </p:nvSpPr>
          <p:spPr>
            <a:xfrm>
              <a:off x="8609505" y="152253"/>
              <a:ext cx="1678980" cy="1522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8609505" y="2057698"/>
              <a:ext cx="1678980" cy="456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9" name="Picture 2" descr="C:\Users\1027998026MIL\Desktop\armylogovector_black.gif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0"/>
              <a:ext cx="2162176" cy="265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7"/>
          <p:cNvSpPr txBox="1">
            <a:spLocks noChangeArrowheads="1"/>
          </p:cNvSpPr>
          <p:nvPr userDrawn="1"/>
        </p:nvSpPr>
        <p:spPr bwMode="auto">
          <a:xfrm>
            <a:off x="3962400" y="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 b="0" u="none">
                <a:solidFill>
                  <a:srgbClr val="FF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z="1000" b="1" dirty="0">
                <a:solidFill>
                  <a:prstClr val="black"/>
                </a:solidFill>
                <a:latin typeface="Calibri" pitchFamily="34" charset="0"/>
              </a:rPr>
              <a:t>UNCLASSIFIED</a:t>
            </a:r>
          </a:p>
        </p:txBody>
      </p:sp>
      <p:sp>
        <p:nvSpPr>
          <p:cNvPr id="11" name="Rectangle 7"/>
          <p:cNvSpPr txBox="1">
            <a:spLocks noChangeArrowheads="1"/>
          </p:cNvSpPr>
          <p:nvPr userDrawn="1"/>
        </p:nvSpPr>
        <p:spPr bwMode="auto">
          <a:xfrm>
            <a:off x="395605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 b="0" u="none">
                <a:solidFill>
                  <a:srgbClr val="FF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z="1000" b="1" dirty="0">
                <a:solidFill>
                  <a:prstClr val="black"/>
                </a:solidFill>
                <a:latin typeface="Calibri" pitchFamily="34" charset="0"/>
              </a:rPr>
              <a:t>UNCLASSIFIED</a:t>
            </a:r>
          </a:p>
        </p:txBody>
      </p:sp>
      <p:pic>
        <p:nvPicPr>
          <p:cNvPr id="12" name="Picture 11" descr="TRADOC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5800" y="104869"/>
            <a:ext cx="733331" cy="7333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9" descr="CASCOM high re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7200"/>
            <a:ext cx="6191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1816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 Arial"/>
              </a:defRPr>
            </a:lvl1pPr>
            <a:lvl2pPr>
              <a:defRPr sz="2400">
                <a:latin typeface=" Arial"/>
              </a:defRPr>
            </a:lvl2pPr>
            <a:lvl3pPr>
              <a:defRPr sz="2000">
                <a:latin typeface=" Arial"/>
              </a:defRPr>
            </a:lvl3pPr>
            <a:lvl4pPr>
              <a:defRPr sz="1800">
                <a:latin typeface=" Arial"/>
              </a:defRPr>
            </a:lvl4pPr>
            <a:lvl5pPr>
              <a:defRPr sz="1800">
                <a:latin typeface=" 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74091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1CE0BA-80F9-42B7-9347-312B239C1912}" type="datetimeFigureOut">
              <a:rPr lang="en-US">
                <a:solidFill>
                  <a:prstClr val="black"/>
                </a:solidFill>
              </a:rPr>
              <a:pPr/>
              <a:t>10/19/2022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BA36384-80D8-4F54-B909-B7D6CA17ECD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77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6C19A-405D-4FDE-94F6-7D51D1C0FB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3AF6C06-BE08-4B9F-A5D8-4239F1CBFEB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 txBox="1">
            <a:spLocks noChangeArrowheads="1"/>
          </p:cNvSpPr>
          <p:nvPr userDrawn="1"/>
        </p:nvSpPr>
        <p:spPr bwMode="auto">
          <a:xfrm>
            <a:off x="3878351" y="6634299"/>
            <a:ext cx="143059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 b="0" u="none">
                <a:solidFill>
                  <a:srgbClr val="FF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z="938" b="1" dirty="0">
                <a:solidFill>
                  <a:srgbClr val="00B050"/>
                </a:solidFill>
                <a:latin typeface="Calibri" pitchFamily="34" charset="0"/>
              </a:rPr>
              <a:t>UNCLASSIFIED</a:t>
            </a:r>
          </a:p>
        </p:txBody>
      </p:sp>
      <p:sp>
        <p:nvSpPr>
          <p:cNvPr id="8" name="Rectangle 7"/>
          <p:cNvSpPr txBox="1">
            <a:spLocks noChangeArrowheads="1"/>
          </p:cNvSpPr>
          <p:nvPr userDrawn="1"/>
        </p:nvSpPr>
        <p:spPr bwMode="auto">
          <a:xfrm>
            <a:off x="3838941" y="-43960"/>
            <a:ext cx="144918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 b="0" u="none">
                <a:solidFill>
                  <a:srgbClr val="FF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z="938" b="1" dirty="0">
                <a:solidFill>
                  <a:srgbClr val="00B050"/>
                </a:solidFill>
                <a:latin typeface="Calibri" pitchFamily="34" charset="0"/>
              </a:rPr>
              <a:t>UNCLASSIFIED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18" y="836613"/>
            <a:ext cx="7267062" cy="256054"/>
          </a:xfrm>
          <a:prstGeom prst="rect">
            <a:avLst/>
          </a:prstGeom>
        </p:spPr>
      </p:pic>
      <p:grpSp>
        <p:nvGrpSpPr>
          <p:cNvPr id="11" name="Group 20"/>
          <p:cNvGrpSpPr>
            <a:grpSpLocks/>
          </p:cNvGrpSpPr>
          <p:nvPr userDrawn="1"/>
        </p:nvGrpSpPr>
        <p:grpSpPr bwMode="auto">
          <a:xfrm>
            <a:off x="128678" y="128588"/>
            <a:ext cx="703263" cy="914400"/>
            <a:chOff x="8458200" y="0"/>
            <a:chExt cx="2162176" cy="2657475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609505" y="152253"/>
              <a:ext cx="1678980" cy="1522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88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609505" y="2057698"/>
              <a:ext cx="1678980" cy="456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88" dirty="0">
                <a:solidFill>
                  <a:prstClr val="black"/>
                </a:solidFill>
              </a:endParaRPr>
            </a:p>
          </p:txBody>
        </p:sp>
        <p:pic>
          <p:nvPicPr>
            <p:cNvPr id="14" name="Picture 2" descr="C:\Users\1027998026MIL\Desktop\armylogovector_black.gif"/>
            <p:cNvPicPr>
              <a:picLocks noChangeAspect="1" noChangeArrowheads="1"/>
            </p:cNvPicPr>
            <p:nvPr userDrawn="1"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0"/>
              <a:ext cx="2162176" cy="265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 descr="TRADOC LOGO.bmp"/>
          <p:cNvPicPr>
            <a:picLocks noChangeAspect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104870"/>
            <a:ext cx="733331" cy="7333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20" descr="CASCOM high res 1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1" y="457201"/>
            <a:ext cx="6191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8766650" y="6569481"/>
            <a:ext cx="371854" cy="288584"/>
          </a:xfrm>
          <a:prstGeom prst="rect">
            <a:avLst/>
          </a:prstGeom>
          <a:noFill/>
          <a:ln>
            <a:noFill/>
          </a:ln>
        </p:spPr>
        <p:txBody>
          <a:bodyPr wrap="none" lIns="85704" tIns="42852" rIns="85704" bIns="4285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488556-E0C1-4B5A-9BE5-005108D9188F}" type="slidenum">
              <a:rPr lang="en-US" altLang="en-US" sz="1313" smtClean="0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313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658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7"/>
          <p:cNvSpPr txBox="1">
            <a:spLocks noChangeArrowheads="1"/>
          </p:cNvSpPr>
          <p:nvPr userDrawn="1"/>
        </p:nvSpPr>
        <p:spPr bwMode="auto">
          <a:xfrm>
            <a:off x="6448425" y="6488113"/>
            <a:ext cx="2238375" cy="369887"/>
          </a:xfrm>
          <a:prstGeom prst="rect">
            <a:avLst/>
          </a:prstGeom>
          <a:noFill/>
          <a:ln>
            <a:noFill/>
          </a:ln>
        </p:spPr>
        <p:txBody>
          <a:bodyPr lIns="91346" tIns="45674" rIns="91346" bIns="4567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i="1" dirty="0">
                <a:solidFill>
                  <a:prstClr val="black"/>
                </a:solidFill>
                <a:cs typeface="Arial" panose="020B0604020202020204" pitchFamily="34" charset="0"/>
              </a:rPr>
              <a:t>Support Starts Here!</a:t>
            </a:r>
          </a:p>
        </p:txBody>
      </p:sp>
      <p:grpSp>
        <p:nvGrpSpPr>
          <p:cNvPr id="6" name="Group 20"/>
          <p:cNvGrpSpPr>
            <a:grpSpLocks/>
          </p:cNvGrpSpPr>
          <p:nvPr userDrawn="1"/>
        </p:nvGrpSpPr>
        <p:grpSpPr bwMode="auto">
          <a:xfrm>
            <a:off x="76200" y="76200"/>
            <a:ext cx="703263" cy="914400"/>
            <a:chOff x="8458200" y="0"/>
            <a:chExt cx="2162176" cy="2657475"/>
          </a:xfrm>
        </p:grpSpPr>
        <p:sp>
          <p:nvSpPr>
            <p:cNvPr id="7" name="Rectangle 6"/>
            <p:cNvSpPr/>
            <p:nvPr userDrawn="1"/>
          </p:nvSpPr>
          <p:spPr>
            <a:xfrm>
              <a:off x="8609505" y="152253"/>
              <a:ext cx="1678980" cy="1522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8609505" y="2057698"/>
              <a:ext cx="1678980" cy="456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9" name="Picture 2" descr="C:\Users\1027998026MIL\Desktop\armylogovector_black.gif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0"/>
              <a:ext cx="2162176" cy="265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TRADOC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5800" y="104869"/>
            <a:ext cx="733331" cy="7333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9" descr="CASCOM high re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7200"/>
            <a:ext cx="6191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1816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 Arial"/>
              </a:defRPr>
            </a:lvl1pPr>
            <a:lvl2pPr>
              <a:defRPr sz="2400">
                <a:latin typeface=" Arial"/>
              </a:defRPr>
            </a:lvl2pPr>
            <a:lvl3pPr>
              <a:defRPr sz="2000">
                <a:latin typeface=" Arial"/>
              </a:defRPr>
            </a:lvl3pPr>
            <a:lvl4pPr>
              <a:defRPr sz="1800">
                <a:latin typeface=" Arial"/>
              </a:defRPr>
            </a:lvl4pPr>
            <a:lvl5pPr>
              <a:defRPr sz="1800">
                <a:latin typeface=" 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80067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691563" y="6513513"/>
            <a:ext cx="415925" cy="307975"/>
          </a:xfrm>
          <a:prstGeom prst="rect">
            <a:avLst/>
          </a:prstGeom>
          <a:noFill/>
          <a:ln>
            <a:noFill/>
          </a:ln>
        </p:spPr>
        <p:txBody>
          <a:bodyPr wrap="none"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fld id="{47CDDF16-C501-4056-8F11-C899F5DBD647}" type="slidenum">
              <a:rPr lang="en-US" altLang="en-US" sz="1400" smtClean="0">
                <a:solidFill>
                  <a:srgbClr val="606060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sz="1400" dirty="0">
              <a:solidFill>
                <a:srgbClr val="60606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23"/>
          <p:cNvGrpSpPr>
            <a:grpSpLocks/>
          </p:cNvGrpSpPr>
          <p:nvPr userDrawn="1"/>
        </p:nvGrpSpPr>
        <p:grpSpPr bwMode="auto">
          <a:xfrm>
            <a:off x="76200" y="76200"/>
            <a:ext cx="703263" cy="914400"/>
            <a:chOff x="8458200" y="0"/>
            <a:chExt cx="2162176" cy="2657475"/>
          </a:xfrm>
        </p:grpSpPr>
        <p:sp>
          <p:nvSpPr>
            <p:cNvPr id="10" name="Rectangle 9"/>
            <p:cNvSpPr/>
            <p:nvPr userDrawn="1"/>
          </p:nvSpPr>
          <p:spPr>
            <a:xfrm>
              <a:off x="8609505" y="152253"/>
              <a:ext cx="1678980" cy="1522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8609505" y="2057698"/>
              <a:ext cx="1678980" cy="456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2" name="Picture 2" descr="C:\Users\1027998026MIL\Desktop\armylogovector_black.gif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0"/>
              <a:ext cx="2162176" cy="265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7"/>
          <p:cNvSpPr txBox="1">
            <a:spLocks noChangeArrowheads="1"/>
          </p:cNvSpPr>
          <p:nvPr userDrawn="1"/>
        </p:nvSpPr>
        <p:spPr bwMode="auto">
          <a:xfrm>
            <a:off x="3962400" y="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 b="0" u="none">
                <a:solidFill>
                  <a:srgbClr val="FF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z="1000" dirty="0">
                <a:solidFill>
                  <a:srgbClr val="003300"/>
                </a:solidFill>
                <a:latin typeface="Calibri" pitchFamily="34" charset="0"/>
              </a:rPr>
              <a:t>UNCLASSIFIED</a:t>
            </a:r>
          </a:p>
        </p:txBody>
      </p:sp>
      <p:sp>
        <p:nvSpPr>
          <p:cNvPr id="14" name="Rectangle 7"/>
          <p:cNvSpPr txBox="1">
            <a:spLocks noChangeArrowheads="1"/>
          </p:cNvSpPr>
          <p:nvPr userDrawn="1"/>
        </p:nvSpPr>
        <p:spPr bwMode="auto">
          <a:xfrm>
            <a:off x="395605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 b="0" u="none">
                <a:solidFill>
                  <a:srgbClr val="FF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z="1000" dirty="0">
                <a:solidFill>
                  <a:srgbClr val="003300"/>
                </a:solidFill>
                <a:latin typeface="Calibri" pitchFamily="34" charset="0"/>
              </a:rPr>
              <a:t>UNCLASSIFIED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82762"/>
            <a:ext cx="4040188" cy="43894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82762"/>
            <a:ext cx="4041775" cy="43894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61138"/>
            <a:ext cx="2133600" cy="296862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24613"/>
            <a:ext cx="2895600" cy="29686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487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/>
          <p:cNvGrpSpPr>
            <a:grpSpLocks/>
          </p:cNvGrpSpPr>
          <p:nvPr userDrawn="1"/>
        </p:nvGrpSpPr>
        <p:grpSpPr bwMode="auto">
          <a:xfrm>
            <a:off x="76200" y="76200"/>
            <a:ext cx="703263" cy="914400"/>
            <a:chOff x="8458200" y="0"/>
            <a:chExt cx="2162176" cy="2657475"/>
          </a:xfrm>
        </p:grpSpPr>
        <p:sp>
          <p:nvSpPr>
            <p:cNvPr id="7" name="Rectangle 6"/>
            <p:cNvSpPr/>
            <p:nvPr userDrawn="1"/>
          </p:nvSpPr>
          <p:spPr>
            <a:xfrm>
              <a:off x="8609505" y="152253"/>
              <a:ext cx="1678980" cy="1522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8609505" y="2057698"/>
              <a:ext cx="1678980" cy="456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9" name="Picture 2" descr="C:\Users\1027998026MIL\Desktop\armylogovector_black.gif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0"/>
              <a:ext cx="2162176" cy="265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1816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 Arial"/>
              </a:defRPr>
            </a:lvl1pPr>
            <a:lvl2pPr>
              <a:defRPr sz="2400">
                <a:latin typeface=" Arial"/>
              </a:defRPr>
            </a:lvl2pPr>
            <a:lvl3pPr>
              <a:defRPr sz="2000">
                <a:latin typeface=" Arial"/>
              </a:defRPr>
            </a:lvl3pPr>
            <a:lvl4pPr>
              <a:defRPr sz="1800">
                <a:latin typeface=" Arial"/>
              </a:defRPr>
            </a:lvl4pPr>
            <a:lvl5pPr>
              <a:defRPr sz="1800">
                <a:latin typeface=" 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49142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77009" y="102576"/>
            <a:ext cx="8036169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0" y="1143000"/>
            <a:ext cx="8332788" cy="537686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12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374909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2938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4" descr="CASCOM high res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5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RADOC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5800" y="104869"/>
            <a:ext cx="733331" cy="7333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20" descr="CASCOM high res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7200"/>
            <a:ext cx="6191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58968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3161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CASCOM high res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5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TRADOC LOGO.bmp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104869"/>
            <a:ext cx="733331" cy="7333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20" descr="CASCOM high res 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457200"/>
            <a:ext cx="6191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77009" y="102576"/>
            <a:ext cx="8036169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024568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9328"/>
            <a:ext cx="9194445" cy="55770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2361" y="80003"/>
            <a:ext cx="7772400" cy="7048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  <a:latin typeface=" Arial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to CASCOM</a:t>
            </a:r>
          </a:p>
        </p:txBody>
      </p:sp>
      <p:sp>
        <p:nvSpPr>
          <p:cNvPr id="30" name="TextBox 29"/>
          <p:cNvSpPr txBox="1">
            <a:spLocks noChangeArrowheads="1"/>
          </p:cNvSpPr>
          <p:nvPr userDrawn="1"/>
        </p:nvSpPr>
        <p:spPr bwMode="auto">
          <a:xfrm>
            <a:off x="447675" y="5106144"/>
            <a:ext cx="822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Combined Arms Support Command and the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Sustainment Center of Excellence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Fort Lee, Virginia and Fort Jackson, South Carolina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28600" y="3962400"/>
            <a:ext cx="8686800" cy="1008766"/>
            <a:chOff x="228600" y="3962400"/>
            <a:chExt cx="8686800" cy="1008766"/>
          </a:xfrm>
        </p:grpSpPr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" y="3962400"/>
              <a:ext cx="1002487" cy="96653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078" y="3962400"/>
              <a:ext cx="979601" cy="94377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5" cstate="email">
              <a:clrChange>
                <a:clrFrom>
                  <a:srgbClr val="FAFAF9"/>
                </a:clrFrom>
                <a:clrTo>
                  <a:srgbClr val="FAFA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4879" y="3962400"/>
              <a:ext cx="811824" cy="9390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3"/>
            <p:cNvPicPr>
              <a:picLocks noChangeAspect="1" noChangeArrowheads="1"/>
            </p:cNvPicPr>
            <p:nvPr userDrawn="1"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873" y="3962400"/>
              <a:ext cx="838527" cy="9390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6" descr="http://www.military-graphics.com/QUARTERMASTER.png"/>
            <p:cNvPicPr>
              <a:picLocks noChangeAspect="1" noChangeArrowheads="1"/>
            </p:cNvPicPr>
            <p:nvPr userDrawn="1"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996" y="3962400"/>
              <a:ext cx="1209387" cy="9390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Finance Headlines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202" y="3962400"/>
              <a:ext cx="955708" cy="93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http://www.ssi.army.mil/%21Library/rv4_images/AG_Crest160.png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909" y="3962400"/>
              <a:ext cx="991846" cy="93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6858" y="3962400"/>
              <a:ext cx="984918" cy="1008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4810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9328"/>
            <a:ext cx="9145953" cy="55770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9580" y="-1"/>
            <a:ext cx="8001000" cy="5909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Welcome to CASCOM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72656" y="976179"/>
            <a:ext cx="8001000" cy="83414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40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VIP Name or Briefing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" y="6623050"/>
            <a:ext cx="3200400" cy="234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050" baseline="0"/>
            </a:lvl1pPr>
          </a:lstStyle>
          <a:p>
            <a:pPr lvl="0"/>
            <a:r>
              <a:rPr lang="en-US" dirty="0"/>
              <a:t>As of: DTG Meeting POC</a:t>
            </a: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381000" y="4967645"/>
            <a:ext cx="8229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Major General Rodney D. Fogg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Combined Arms Support Command and the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Sustainment Center of Excellence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Fort Lee, Virginia and Fort Jackson, South Carolina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228600" y="3962400"/>
            <a:ext cx="8686800" cy="1008766"/>
            <a:chOff x="228600" y="3962400"/>
            <a:chExt cx="8686800" cy="1008766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" y="3962400"/>
              <a:ext cx="1002487" cy="96653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078" y="3962400"/>
              <a:ext cx="979601" cy="94377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5" cstate="email">
              <a:clrChange>
                <a:clrFrom>
                  <a:srgbClr val="FAFAF9"/>
                </a:clrFrom>
                <a:clrTo>
                  <a:srgbClr val="FAFA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4879" y="3962400"/>
              <a:ext cx="811824" cy="9390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3"/>
            <p:cNvPicPr>
              <a:picLocks noChangeAspect="1" noChangeArrowheads="1"/>
            </p:cNvPicPr>
            <p:nvPr userDrawn="1"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873" y="3962400"/>
              <a:ext cx="838527" cy="9390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6" descr="http://www.military-graphics.com/QUARTERMASTER.png"/>
            <p:cNvPicPr>
              <a:picLocks noChangeAspect="1" noChangeArrowheads="1"/>
            </p:cNvPicPr>
            <p:nvPr userDrawn="1"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996" y="3962400"/>
              <a:ext cx="1209387" cy="9390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Finance Headlines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202" y="3962400"/>
              <a:ext cx="955708" cy="93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www.ssi.army.mil/%21Library/rv4_images/AG_Crest160.png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909" y="3962400"/>
              <a:ext cx="991846" cy="93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6858" y="3962400"/>
              <a:ext cx="984918" cy="1008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85578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533400" y="120316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710664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533400" y="120316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261622" y="3625515"/>
            <a:ext cx="86113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4567285" y="889044"/>
            <a:ext cx="1" cy="58165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6200" y="792163"/>
            <a:ext cx="4419600" cy="2749895"/>
          </a:xfrm>
          <a:prstGeom prst="rect">
            <a:avLst/>
          </a:prstGeom>
        </p:spPr>
        <p:txBody>
          <a:bodyPr/>
          <a:lstStyle>
            <a:lvl1pPr marL="233363" indent="-233363">
              <a:defRPr sz="1600"/>
            </a:lvl1pPr>
            <a:lvl2pPr marL="344488" indent="-228600">
              <a:buFont typeface="Wingdings" panose="05000000000000000000" pitchFamily="2" charset="2"/>
              <a:buChar char="Ø"/>
              <a:defRPr sz="1200"/>
            </a:lvl2pPr>
            <a:lvl3pPr marL="457200" indent="-228600">
              <a:defRPr sz="100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2"/>
          </p:nvPr>
        </p:nvSpPr>
        <p:spPr>
          <a:xfrm>
            <a:off x="4638771" y="792163"/>
            <a:ext cx="4419600" cy="2749895"/>
          </a:xfrm>
          <a:prstGeom prst="rect">
            <a:avLst/>
          </a:prstGeom>
        </p:spPr>
        <p:txBody>
          <a:bodyPr/>
          <a:lstStyle>
            <a:lvl1pPr marL="233363" indent="-233363">
              <a:defRPr sz="1600"/>
            </a:lvl1pPr>
            <a:lvl2pPr marL="344488" indent="-228600">
              <a:buFont typeface="Wingdings" panose="05000000000000000000" pitchFamily="2" charset="2"/>
              <a:buChar char="Ø"/>
              <a:defRPr sz="1200"/>
            </a:lvl2pPr>
            <a:lvl3pPr marL="457200" indent="-228600">
              <a:defRPr sz="100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76200" y="3708973"/>
            <a:ext cx="4419600" cy="271303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33363" indent="-233363">
              <a:defRPr sz="1600"/>
            </a:lvl1pPr>
            <a:lvl2pPr marL="344488" indent="-228600">
              <a:buFont typeface="Wingdings" panose="05000000000000000000" pitchFamily="2" charset="2"/>
              <a:buChar char="Ø"/>
              <a:defRPr sz="1200"/>
            </a:lvl2pPr>
            <a:lvl3pPr marL="457200" indent="-228600">
              <a:defRPr sz="100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4"/>
          </p:nvPr>
        </p:nvSpPr>
        <p:spPr>
          <a:xfrm>
            <a:off x="4658824" y="3708973"/>
            <a:ext cx="4419600" cy="2713036"/>
          </a:xfrm>
          <a:prstGeom prst="rect">
            <a:avLst/>
          </a:prstGeom>
        </p:spPr>
        <p:txBody>
          <a:bodyPr/>
          <a:lstStyle>
            <a:lvl1pPr marL="233363" indent="-233363">
              <a:defRPr sz="1600"/>
            </a:lvl1pPr>
            <a:lvl2pPr marL="344488" indent="-228600">
              <a:buFont typeface="Wingdings" panose="05000000000000000000" pitchFamily="2" charset="2"/>
              <a:buChar char="Ø"/>
              <a:defRPr sz="1200"/>
            </a:lvl2pPr>
            <a:lvl3pPr marL="457200" indent="-228600">
              <a:defRPr sz="1000"/>
            </a:lvl3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0092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639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06562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66800"/>
            <a:ext cx="4041775" cy="639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06562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120316"/>
            <a:ext cx="80010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719508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-3958"/>
            <a:ext cx="9144000" cy="8503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sz="1800" i="1" dirty="0"/>
              <a:t>Tag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360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1264"/>
            <a:ext cx="8229600" cy="7318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7871874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/>
          <p:cNvGrpSpPr>
            <a:grpSpLocks/>
          </p:cNvGrpSpPr>
          <p:nvPr userDrawn="1"/>
        </p:nvGrpSpPr>
        <p:grpSpPr bwMode="auto">
          <a:xfrm>
            <a:off x="76200" y="76200"/>
            <a:ext cx="703263" cy="914400"/>
            <a:chOff x="8458200" y="0"/>
            <a:chExt cx="2162176" cy="2657475"/>
          </a:xfrm>
        </p:grpSpPr>
        <p:sp>
          <p:nvSpPr>
            <p:cNvPr id="7" name="Rectangle 6"/>
            <p:cNvSpPr/>
            <p:nvPr userDrawn="1"/>
          </p:nvSpPr>
          <p:spPr>
            <a:xfrm>
              <a:off x="8609505" y="152253"/>
              <a:ext cx="1678980" cy="1522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8609505" y="2057698"/>
              <a:ext cx="1678980" cy="456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9" name="Picture 2" descr="C:\Users\1027998026MIL\Desktop\armylogovector_black.gif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0"/>
              <a:ext cx="2162176" cy="265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7"/>
          <p:cNvSpPr txBox="1">
            <a:spLocks noChangeArrowheads="1"/>
          </p:cNvSpPr>
          <p:nvPr userDrawn="1"/>
        </p:nvSpPr>
        <p:spPr bwMode="auto">
          <a:xfrm>
            <a:off x="3962400" y="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 b="0" u="none">
                <a:solidFill>
                  <a:srgbClr val="FF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z="1000" b="1" dirty="0">
                <a:solidFill>
                  <a:prstClr val="black"/>
                </a:solidFill>
                <a:latin typeface="Calibri" pitchFamily="34" charset="0"/>
              </a:rPr>
              <a:t>UNCLASSIFIED</a:t>
            </a:r>
          </a:p>
        </p:txBody>
      </p:sp>
      <p:sp>
        <p:nvSpPr>
          <p:cNvPr id="11" name="Rectangle 7"/>
          <p:cNvSpPr txBox="1">
            <a:spLocks noChangeArrowheads="1"/>
          </p:cNvSpPr>
          <p:nvPr userDrawn="1"/>
        </p:nvSpPr>
        <p:spPr bwMode="auto">
          <a:xfrm>
            <a:off x="395605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 b="0" u="none">
                <a:solidFill>
                  <a:srgbClr val="FF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z="1000" b="1" dirty="0">
                <a:solidFill>
                  <a:prstClr val="black"/>
                </a:solidFill>
                <a:latin typeface="Calibri" pitchFamily="34" charset="0"/>
              </a:rPr>
              <a:t>UNCLASSIFIED</a:t>
            </a:r>
          </a:p>
        </p:txBody>
      </p:sp>
      <p:pic>
        <p:nvPicPr>
          <p:cNvPr id="12" name="Picture 11" descr="TRADOC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5800" y="104869"/>
            <a:ext cx="733331" cy="7333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9" descr="CASCOM high re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7200"/>
            <a:ext cx="6191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1816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 Arial"/>
              </a:defRPr>
            </a:lvl1pPr>
            <a:lvl2pPr>
              <a:defRPr sz="2400">
                <a:latin typeface=" Arial"/>
              </a:defRPr>
            </a:lvl2pPr>
            <a:lvl3pPr>
              <a:defRPr sz="2000">
                <a:latin typeface=" Arial"/>
              </a:defRPr>
            </a:lvl3pPr>
            <a:lvl4pPr>
              <a:defRPr sz="1800">
                <a:latin typeface=" Arial"/>
              </a:defRPr>
            </a:lvl4pPr>
            <a:lvl5pPr>
              <a:defRPr sz="1800">
                <a:latin typeface=" 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14431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61CE0BA-80F9-42B7-9347-312B239C1912}" type="datetimeFigureOut">
              <a:rPr lang="en-US">
                <a:solidFill>
                  <a:prstClr val="black"/>
                </a:solidFill>
              </a:rPr>
              <a:pPr/>
              <a:t>10/19/2022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BA36384-80D8-4F54-B909-B7D6CA17ECD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965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9D6C19A-405D-4FDE-94F6-7D51D1C0FB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3AF6C06-BE08-4B9F-A5D8-4239F1CBFEB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7"/>
          <p:cNvSpPr txBox="1">
            <a:spLocks noChangeArrowheads="1"/>
          </p:cNvSpPr>
          <p:nvPr userDrawn="1"/>
        </p:nvSpPr>
        <p:spPr bwMode="auto">
          <a:xfrm>
            <a:off x="3878351" y="6634299"/>
            <a:ext cx="143059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 b="0" u="none">
                <a:solidFill>
                  <a:srgbClr val="FF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z="938" b="1" dirty="0">
                <a:solidFill>
                  <a:srgbClr val="00B050"/>
                </a:solidFill>
                <a:latin typeface="Calibri" pitchFamily="34" charset="0"/>
              </a:rPr>
              <a:t>UNCLASSIFIED</a:t>
            </a:r>
          </a:p>
        </p:txBody>
      </p:sp>
      <p:sp>
        <p:nvSpPr>
          <p:cNvPr id="8" name="Rectangle 7"/>
          <p:cNvSpPr txBox="1">
            <a:spLocks noChangeArrowheads="1"/>
          </p:cNvSpPr>
          <p:nvPr userDrawn="1"/>
        </p:nvSpPr>
        <p:spPr bwMode="auto">
          <a:xfrm>
            <a:off x="3838941" y="-43960"/>
            <a:ext cx="144918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 b="0" u="none">
                <a:solidFill>
                  <a:srgbClr val="FF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z="938" b="1" dirty="0">
                <a:solidFill>
                  <a:srgbClr val="00B050"/>
                </a:solidFill>
                <a:latin typeface="Calibri" pitchFamily="34" charset="0"/>
              </a:rPr>
              <a:t>UNCLASSIFIED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18" y="836613"/>
            <a:ext cx="7267062" cy="256054"/>
          </a:xfrm>
          <a:prstGeom prst="rect">
            <a:avLst/>
          </a:prstGeom>
        </p:spPr>
      </p:pic>
      <p:grpSp>
        <p:nvGrpSpPr>
          <p:cNvPr id="11" name="Group 20"/>
          <p:cNvGrpSpPr>
            <a:grpSpLocks/>
          </p:cNvGrpSpPr>
          <p:nvPr userDrawn="1"/>
        </p:nvGrpSpPr>
        <p:grpSpPr bwMode="auto">
          <a:xfrm>
            <a:off x="128678" y="128588"/>
            <a:ext cx="703263" cy="914400"/>
            <a:chOff x="8458200" y="0"/>
            <a:chExt cx="2162176" cy="2657475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609505" y="152253"/>
              <a:ext cx="1678980" cy="1522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88" dirty="0">
                <a:solidFill>
                  <a:prstClr val="black"/>
                </a:soli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8609505" y="2057698"/>
              <a:ext cx="1678980" cy="456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88" dirty="0">
                <a:solidFill>
                  <a:prstClr val="black"/>
                </a:solidFill>
              </a:endParaRPr>
            </a:p>
          </p:txBody>
        </p:sp>
        <p:pic>
          <p:nvPicPr>
            <p:cNvPr id="14" name="Picture 2" descr="C:\Users\1027998026MIL\Desktop\armylogovector_black.gif"/>
            <p:cNvPicPr>
              <a:picLocks noChangeAspect="1" noChangeArrowheads="1"/>
            </p:cNvPicPr>
            <p:nvPr userDrawn="1"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0"/>
              <a:ext cx="2162176" cy="265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 descr="TRADOC LOGO.bmp"/>
          <p:cNvPicPr>
            <a:picLocks noChangeAspect="1"/>
          </p:cNvPicPr>
          <p:nvPr userDrawn="1"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104870"/>
            <a:ext cx="733331" cy="7333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20" descr="CASCOM high res 1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1" y="457201"/>
            <a:ext cx="6191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 userDrawn="1"/>
        </p:nvSpPr>
        <p:spPr bwMode="auto">
          <a:xfrm>
            <a:off x="8766650" y="6569481"/>
            <a:ext cx="371854" cy="288584"/>
          </a:xfrm>
          <a:prstGeom prst="rect">
            <a:avLst/>
          </a:prstGeom>
          <a:noFill/>
          <a:ln>
            <a:noFill/>
          </a:ln>
        </p:spPr>
        <p:txBody>
          <a:bodyPr wrap="none" lIns="85704" tIns="42852" rIns="85704" bIns="4285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488556-E0C1-4B5A-9BE5-005108D9188F}" type="slidenum">
              <a:rPr lang="en-US" altLang="en-US" sz="1313" smtClean="0">
                <a:solidFill>
                  <a:prstClr val="black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313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4224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7"/>
          <p:cNvSpPr txBox="1">
            <a:spLocks noChangeArrowheads="1"/>
          </p:cNvSpPr>
          <p:nvPr userDrawn="1"/>
        </p:nvSpPr>
        <p:spPr bwMode="auto">
          <a:xfrm>
            <a:off x="6448425" y="6488113"/>
            <a:ext cx="2238375" cy="369887"/>
          </a:xfrm>
          <a:prstGeom prst="rect">
            <a:avLst/>
          </a:prstGeom>
          <a:noFill/>
          <a:ln>
            <a:noFill/>
          </a:ln>
        </p:spPr>
        <p:txBody>
          <a:bodyPr lIns="91346" tIns="45674" rIns="91346" bIns="4567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i="1" dirty="0">
                <a:solidFill>
                  <a:prstClr val="black"/>
                </a:solidFill>
                <a:cs typeface="Arial" panose="020B0604020202020204" pitchFamily="34" charset="0"/>
              </a:rPr>
              <a:t>Support Starts Here!</a:t>
            </a:r>
          </a:p>
        </p:txBody>
      </p:sp>
      <p:grpSp>
        <p:nvGrpSpPr>
          <p:cNvPr id="6" name="Group 20"/>
          <p:cNvGrpSpPr>
            <a:grpSpLocks/>
          </p:cNvGrpSpPr>
          <p:nvPr userDrawn="1"/>
        </p:nvGrpSpPr>
        <p:grpSpPr bwMode="auto">
          <a:xfrm>
            <a:off x="76200" y="76200"/>
            <a:ext cx="703263" cy="914400"/>
            <a:chOff x="8458200" y="0"/>
            <a:chExt cx="2162176" cy="2657475"/>
          </a:xfrm>
        </p:grpSpPr>
        <p:sp>
          <p:nvSpPr>
            <p:cNvPr id="7" name="Rectangle 6"/>
            <p:cNvSpPr/>
            <p:nvPr userDrawn="1"/>
          </p:nvSpPr>
          <p:spPr>
            <a:xfrm>
              <a:off x="8609505" y="152253"/>
              <a:ext cx="1678980" cy="1522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8609505" y="2057698"/>
              <a:ext cx="1678980" cy="456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9" name="Picture 2" descr="C:\Users\1027998026MIL\Desktop\armylogovector_black.gif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0"/>
              <a:ext cx="2162176" cy="265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TRADOC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5800" y="104869"/>
            <a:ext cx="733331" cy="7333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9" descr="CASCOM high re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7200"/>
            <a:ext cx="6191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1816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 Arial"/>
              </a:defRPr>
            </a:lvl1pPr>
            <a:lvl2pPr>
              <a:defRPr sz="2400">
                <a:latin typeface=" Arial"/>
              </a:defRPr>
            </a:lvl2pPr>
            <a:lvl3pPr>
              <a:defRPr sz="2000">
                <a:latin typeface=" Arial"/>
              </a:defRPr>
            </a:lvl3pPr>
            <a:lvl4pPr>
              <a:defRPr sz="1800">
                <a:latin typeface=" Arial"/>
              </a:defRPr>
            </a:lvl4pPr>
            <a:lvl5pPr>
              <a:defRPr sz="1800">
                <a:latin typeface=" 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33967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8691563" y="6513513"/>
            <a:ext cx="415925" cy="307975"/>
          </a:xfrm>
          <a:prstGeom prst="rect">
            <a:avLst/>
          </a:prstGeom>
          <a:noFill/>
          <a:ln>
            <a:noFill/>
          </a:ln>
        </p:spPr>
        <p:txBody>
          <a:bodyPr wrap="none"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fld id="{47CDDF16-C501-4056-8F11-C899F5DBD647}" type="slidenum">
              <a:rPr lang="en-US" altLang="en-US" sz="1400" smtClean="0">
                <a:solidFill>
                  <a:srgbClr val="606060"/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 sz="1400" dirty="0">
              <a:solidFill>
                <a:srgbClr val="60606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23"/>
          <p:cNvGrpSpPr>
            <a:grpSpLocks/>
          </p:cNvGrpSpPr>
          <p:nvPr userDrawn="1"/>
        </p:nvGrpSpPr>
        <p:grpSpPr bwMode="auto">
          <a:xfrm>
            <a:off x="76200" y="76200"/>
            <a:ext cx="703263" cy="914400"/>
            <a:chOff x="8458200" y="0"/>
            <a:chExt cx="2162176" cy="2657475"/>
          </a:xfrm>
        </p:grpSpPr>
        <p:sp>
          <p:nvSpPr>
            <p:cNvPr id="10" name="Rectangle 9"/>
            <p:cNvSpPr/>
            <p:nvPr userDrawn="1"/>
          </p:nvSpPr>
          <p:spPr>
            <a:xfrm>
              <a:off x="8609505" y="152253"/>
              <a:ext cx="1678980" cy="1522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8609505" y="2057698"/>
              <a:ext cx="1678980" cy="456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12" name="Picture 2" descr="C:\Users\1027998026MIL\Desktop\armylogovector_black.gif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0"/>
              <a:ext cx="2162176" cy="265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7"/>
          <p:cNvSpPr txBox="1">
            <a:spLocks noChangeArrowheads="1"/>
          </p:cNvSpPr>
          <p:nvPr userDrawn="1"/>
        </p:nvSpPr>
        <p:spPr bwMode="auto">
          <a:xfrm>
            <a:off x="3962400" y="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 b="0" u="none">
                <a:solidFill>
                  <a:srgbClr val="FF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z="1000" dirty="0">
                <a:solidFill>
                  <a:srgbClr val="003300"/>
                </a:solidFill>
                <a:latin typeface="Calibri" pitchFamily="34" charset="0"/>
              </a:rPr>
              <a:t>UNCLASSIFIED</a:t>
            </a:r>
          </a:p>
        </p:txBody>
      </p:sp>
      <p:sp>
        <p:nvSpPr>
          <p:cNvPr id="14" name="Rectangle 7"/>
          <p:cNvSpPr txBox="1">
            <a:spLocks noChangeArrowheads="1"/>
          </p:cNvSpPr>
          <p:nvPr userDrawn="1"/>
        </p:nvSpPr>
        <p:spPr bwMode="auto">
          <a:xfrm>
            <a:off x="395605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 b="0" u="none">
                <a:solidFill>
                  <a:srgbClr val="FF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z="1000" dirty="0">
                <a:solidFill>
                  <a:srgbClr val="003300"/>
                </a:solidFill>
                <a:latin typeface="Calibri" pitchFamily="34" charset="0"/>
              </a:rPr>
              <a:t>UNCLASSIFIED</a:t>
            </a:r>
          </a:p>
        </p:txBody>
      </p:sp>
      <p:pic>
        <p:nvPicPr>
          <p:cNvPr id="15" name="Picture 14" descr="TRADOC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5800" y="104869"/>
            <a:ext cx="733331" cy="7333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15" descr="CASCOM high res 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7200"/>
            <a:ext cx="6191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82762"/>
            <a:ext cx="4040188" cy="43894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82762"/>
            <a:ext cx="4041775" cy="43894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561138"/>
            <a:ext cx="2133600" cy="296862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24613"/>
            <a:ext cx="2895600" cy="29686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609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0"/>
          <p:cNvGrpSpPr>
            <a:grpSpLocks/>
          </p:cNvGrpSpPr>
          <p:nvPr userDrawn="1"/>
        </p:nvGrpSpPr>
        <p:grpSpPr bwMode="auto">
          <a:xfrm>
            <a:off x="76200" y="76200"/>
            <a:ext cx="703263" cy="914400"/>
            <a:chOff x="8458200" y="0"/>
            <a:chExt cx="2162176" cy="2657475"/>
          </a:xfrm>
        </p:grpSpPr>
        <p:sp>
          <p:nvSpPr>
            <p:cNvPr id="7" name="Rectangle 6"/>
            <p:cNvSpPr/>
            <p:nvPr userDrawn="1"/>
          </p:nvSpPr>
          <p:spPr>
            <a:xfrm>
              <a:off x="8609505" y="152253"/>
              <a:ext cx="1678980" cy="1522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8609505" y="2057698"/>
              <a:ext cx="1678980" cy="456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9" name="Picture 2" descr="C:\Users\1027998026MIL\Desktop\armylogovector_black.gif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0"/>
              <a:ext cx="2162176" cy="265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TRADOC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5800" y="104869"/>
            <a:ext cx="733331" cy="7333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9" descr="CASCOM high res 1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7200"/>
            <a:ext cx="6191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1816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 Arial"/>
              </a:defRPr>
            </a:lvl1pPr>
            <a:lvl2pPr>
              <a:defRPr sz="2400">
                <a:latin typeface=" Arial"/>
              </a:defRPr>
            </a:lvl2pPr>
            <a:lvl3pPr>
              <a:defRPr sz="2000">
                <a:latin typeface=" Arial"/>
              </a:defRPr>
            </a:lvl3pPr>
            <a:lvl4pPr>
              <a:defRPr sz="1800">
                <a:latin typeface=" Arial"/>
              </a:defRPr>
            </a:lvl4pPr>
            <a:lvl5pPr>
              <a:defRPr sz="1800">
                <a:latin typeface=" 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97202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CASCOM high res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5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TRADOC LOGO.bmp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104869"/>
            <a:ext cx="733331" cy="7333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20" descr="CASCOM high res 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457200"/>
            <a:ext cx="6191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77009" y="102576"/>
            <a:ext cx="8036169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0" y="1143000"/>
            <a:ext cx="8332788" cy="537686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631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9102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4" descr="CASCOM high res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5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RADOC LOGO.bmp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5800" y="104869"/>
            <a:ext cx="733331" cy="7333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20" descr="CASCOM high res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57200"/>
            <a:ext cx="6191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467600" cy="609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31861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887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42116-5F20-4EE8-862A-03A57029E7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18092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8" descr="CASCOM high res 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685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TRADOC LOGO.bmp"/>
          <p:cNvPicPr>
            <a:picLocks noChangeAspect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104869"/>
            <a:ext cx="733331" cy="7333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20" descr="CASCOM high res 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8200" y="457200"/>
            <a:ext cx="619125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77009" y="102576"/>
            <a:ext cx="8036169" cy="6096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9023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9328"/>
            <a:ext cx="9194445" cy="55770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2361" y="80003"/>
            <a:ext cx="7772400" cy="7048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>
                <a:solidFill>
                  <a:schemeClr val="tx1"/>
                </a:solidFill>
                <a:latin typeface=" Arial"/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to CASCOM</a:t>
            </a:r>
          </a:p>
        </p:txBody>
      </p:sp>
      <p:sp>
        <p:nvSpPr>
          <p:cNvPr id="30" name="TextBox 29"/>
          <p:cNvSpPr txBox="1">
            <a:spLocks noChangeArrowheads="1"/>
          </p:cNvSpPr>
          <p:nvPr userDrawn="1"/>
        </p:nvSpPr>
        <p:spPr bwMode="auto">
          <a:xfrm>
            <a:off x="447675" y="5106144"/>
            <a:ext cx="8229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Combined Arms Support Command and the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Sustainment Center of Excellence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Fort Lee, Virginia and Fort Jackson, South Carolina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228600" y="3962400"/>
            <a:ext cx="8686800" cy="1008766"/>
            <a:chOff x="228600" y="3962400"/>
            <a:chExt cx="8686800" cy="1008766"/>
          </a:xfrm>
        </p:grpSpPr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" y="3962400"/>
              <a:ext cx="1002487" cy="96653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1078" y="3962400"/>
              <a:ext cx="979601" cy="94377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5" cstate="email">
              <a:clrChange>
                <a:clrFrom>
                  <a:srgbClr val="FAFAF9"/>
                </a:clrFrom>
                <a:clrTo>
                  <a:srgbClr val="FAFA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4879" y="3962400"/>
              <a:ext cx="811824" cy="9390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3"/>
            <p:cNvPicPr>
              <a:picLocks noChangeAspect="1" noChangeArrowheads="1"/>
            </p:cNvPicPr>
            <p:nvPr userDrawn="1"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6873" y="3962400"/>
              <a:ext cx="838527" cy="9390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6" descr="http://www.military-graphics.com/QUARTERMASTER.png"/>
            <p:cNvPicPr>
              <a:picLocks noChangeAspect="1" noChangeArrowheads="1"/>
            </p:cNvPicPr>
            <p:nvPr userDrawn="1"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996" y="3962400"/>
              <a:ext cx="1209387" cy="93907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Finance Headlines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7202" y="3962400"/>
              <a:ext cx="955708" cy="93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http://www.ssi.army.mil/%21Library/rv4_images/AG_Crest160.png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1909" y="3962400"/>
              <a:ext cx="991846" cy="939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6858" y="3962400"/>
              <a:ext cx="984918" cy="1008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0755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42116-5F20-4EE8-862A-03A57029E7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3568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A30966C-94A3-400F-8F55-B8513C300E69}" type="datetimeFigureOut">
              <a:rPr lang="en-US"/>
              <a:pPr>
                <a:defRPr/>
              </a:pPr>
              <a:t>10/19/2022</a:t>
            </a:fld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33F4369-4878-4298-B2E8-9D158D3E0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52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613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3361" y="6492874"/>
            <a:ext cx="2057400" cy="365125"/>
          </a:xfr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65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7053361" y="649287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D5F1E9-46E4-4FC6-B478-E095FBD9B2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28274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318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200"/>
            <a:ext cx="8229600" cy="4683725"/>
          </a:xfrm>
          <a:prstGeom prst="rect">
            <a:avLst/>
          </a:prstGeom>
        </p:spPr>
        <p:txBody>
          <a:bodyPr/>
          <a:lstStyle>
            <a:lvl1pPr>
              <a:buFont typeface="Wingdings" pitchFamily="2" charset="2"/>
              <a:buChar char="q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81E48-179C-4A23-954A-3AE41C8CC3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9360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13527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0F9E-DAD8-45F1-8AC7-B81C80C063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3969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z="4800" smtClean="0">
                <a:solidFill>
                  <a:srgbClr val="000099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48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124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1E78-9A7F-4CA9-BF02-7607F754C7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3969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z="4800" smtClean="0">
                <a:solidFill>
                  <a:srgbClr val="000099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48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001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624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084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786384" y="50610"/>
            <a:ext cx="7342632" cy="968151"/>
          </a:xfrm>
          <a:prstGeom prst="rect">
            <a:avLst/>
          </a:prstGeom>
          <a:solidFill>
            <a:srgbClr val="EAB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86383" y="30121"/>
            <a:ext cx="7342633" cy="98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5174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20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0AB8-CDA0-401E-A43C-92D9C1CB6B66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03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823E-48F7-439C-A743-155CE04D83F4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86383" y="30121"/>
            <a:ext cx="7342633" cy="98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1522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8FAC-E996-4B0C-A540-7CCE12F40B1F}" type="datetime1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0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AC90D-FBEE-476A-986A-F6AD9DBB251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6132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525A4-73AD-4805-B08C-8EAE7ABB32EF}" type="datetime1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9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BBAC-6C67-4118-B42E-B83E38BB26B9}" type="datetime1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08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B5C21-5815-4E0C-9E5E-B338744EC4C9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4738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FD1362DF-1211-469A-AE50-9247F6C74C5D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85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6C38-203B-4534-92AB-61E14E2C1C8D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51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43CE-E059-4195-B7AB-C20CAA13CBF8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0028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42116-5F20-4EE8-862A-03A57029E7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4332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3361" y="6492874"/>
            <a:ext cx="2057400" cy="365125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19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80F9E-DAD8-45F1-8AC7-B81C80C063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3969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z="4800" smtClean="0">
                <a:solidFill>
                  <a:srgbClr val="000099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48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34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1E78-9A7F-4CA9-BF02-7607F754C7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3969" y="6356350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z="4800" smtClean="0">
                <a:solidFill>
                  <a:srgbClr val="000099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480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7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31838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8400"/>
            <a:ext cx="4038600" cy="47125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8400"/>
            <a:ext cx="4038600" cy="47125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5BDE1-2129-47BE-8CA5-D9EE4BEBFF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427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315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786384" y="50610"/>
            <a:ext cx="7342632" cy="968151"/>
          </a:xfrm>
          <a:prstGeom prst="rect">
            <a:avLst/>
          </a:prstGeom>
          <a:solidFill>
            <a:srgbClr val="EAB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86383" y="30121"/>
            <a:ext cx="7342633" cy="98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86896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7821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0AB8-CDA0-401E-A43C-92D9C1CB6B66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38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823E-48F7-439C-A743-155CE04D83F4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86383" y="30121"/>
            <a:ext cx="7342633" cy="98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62062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8FAC-E996-4B0C-A540-7CCE12F40B1F}" type="datetime1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631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525A4-73AD-4805-B08C-8EAE7ABB32EF}" type="datetime1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8382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BBAC-6C67-4118-B42E-B83E38BB26B9}" type="datetime1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113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B5C21-5815-4E0C-9E5E-B338744EC4C9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384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FD1362DF-1211-469A-AE50-9247F6C74C5D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52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6800"/>
            <a:ext cx="8229600" cy="6096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36399"/>
            <a:ext cx="4040188" cy="4984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5200"/>
            <a:ext cx="4040188" cy="43909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36399"/>
            <a:ext cx="4041775" cy="4984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35200"/>
            <a:ext cx="4041775" cy="43909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53C1F-19B0-4197-8BFE-0F894B06B8A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1723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6C38-203B-4534-92AB-61E14E2C1C8D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803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43CE-E059-4195-B7AB-C20CAA13CBF8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399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42116-5F20-4EE8-862A-03A57029E7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22267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E560076-E48E-4BE7-BEAC-FC59BA946D6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10/19/2022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 descr="Flag_US_Army_Chief_of_Staff.pn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00295" y="1219200"/>
            <a:ext cx="2814755" cy="18722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96169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E42D2-3098-4C12-9EB0-913B89F041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00000"/>
                </a:solidFill>
                <a:latin typeface=" 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2608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3F902-A65D-4480-83A7-9D4010F023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00000"/>
                </a:solidFill>
                <a:latin typeface=" 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7302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00000"/>
                </a:solidFill>
                <a:latin typeface=" 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9663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069FA-BCAB-41EA-B7F7-DECBBEF9F3D5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36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786384" y="50610"/>
            <a:ext cx="7342632" cy="968151"/>
          </a:xfrm>
          <a:prstGeom prst="rect">
            <a:avLst/>
          </a:prstGeom>
          <a:solidFill>
            <a:srgbClr val="EAB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86383" y="30121"/>
            <a:ext cx="7342633" cy="98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00000"/>
                </a:solidFill>
                <a:latin typeface=" 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6896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00000"/>
                </a:solidFill>
                <a:latin typeface=" 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6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6800"/>
            <a:ext cx="8229600" cy="655638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A62B9-E433-41F7-B4B2-751A3F94667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4680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18509-52C3-4F54-AD22-DF3D369CFD67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000000"/>
                </a:solidFill>
                <a:latin typeface=" 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8958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491D2-58A2-4C00-8C29-49E777BF2A45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86383" y="30121"/>
            <a:ext cx="7342633" cy="98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00000"/>
                </a:solidFill>
                <a:latin typeface=" 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508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17785-2A57-4FA8-A062-C3B4909037B9}" type="datetime1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000000"/>
                </a:solidFill>
                <a:latin typeface=" 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62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B4A51-6E22-4752-A93E-D45D3835D88E}" type="datetime1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000000"/>
                </a:solidFill>
                <a:latin typeface=" 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6575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FBE3D-87B8-45F0-8843-681C5D9CE957}" type="datetime1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000000"/>
                </a:solidFill>
                <a:latin typeface=" 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454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5C5AD-F32D-4C79-AEF9-099CFB30297C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000000"/>
                </a:solidFill>
                <a:latin typeface=" 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336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743168F1-D78C-4751-87BD-1930D19FBBAD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000000"/>
                </a:solidFill>
                <a:latin typeface=" 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7779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6C7AF-67FB-4442-8F38-DF801C7BD6C4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000000"/>
                </a:solidFill>
                <a:latin typeface=" 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923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03854-E3B1-41F3-BF27-1E9F701D8495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000000"/>
                </a:solidFill>
                <a:latin typeface=" 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253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00000"/>
                </a:solidFill>
                <a:latin typeface=" 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7912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632CE-A8E0-41C8-BEF7-69CE803761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26918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00000"/>
                </a:solidFill>
                <a:latin typeface=" 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395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786384" y="50610"/>
            <a:ext cx="7342632" cy="968151"/>
          </a:xfrm>
          <a:prstGeom prst="rect">
            <a:avLst/>
          </a:prstGeom>
          <a:solidFill>
            <a:srgbClr val="EAB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86383" y="30121"/>
            <a:ext cx="7342633" cy="98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57030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774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  <a:prstGeom prst="rect">
            <a:avLst/>
          </a:prstGeo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0AB8-CDA0-401E-A43C-92D9C1CB6B66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732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823E-48F7-439C-A743-155CE04D83F4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86383" y="30121"/>
            <a:ext cx="7342633" cy="98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51266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8FAC-E996-4B0C-A540-7CCE12F40B1F}" type="datetime1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314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525A4-73AD-4805-B08C-8EAE7ABB32EF}" type="datetime1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318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BBAC-6C67-4118-B42E-B83E38BB26B9}" type="datetime1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909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B5C21-5815-4E0C-9E5E-B338744EC4C9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75961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FD1362DF-1211-469A-AE50-9247F6C74C5D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87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008313" cy="1064976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62000"/>
            <a:ext cx="5111750" cy="53641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26976"/>
            <a:ext cx="3008313" cy="4299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E6D96-914A-4618-A82E-19DFC89181F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70833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6C38-203B-4534-92AB-61E14E2C1C8D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250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43CE-E059-4195-B7AB-C20CAA13CBF8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2674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42116-5F20-4EE8-862A-03A57029E7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83170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3361" y="6492874"/>
            <a:ext cx="2057400" cy="365125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76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4B0AE-9917-416E-BB32-8E1AF6D1DF69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735637"/>
            <a:ext cx="30861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EA29-7DA6-4818-8014-D308298ED64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12" descr="Pictur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4" y="-17097"/>
            <a:ext cx="19589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6426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EB25-8362-4553-B605-C5FFE6F1A754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EA29-7DA6-4818-8014-D308298ED6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4762" y="1"/>
            <a:ext cx="9148763" cy="594088"/>
          </a:xfrm>
          <a:prstGeom prst="rect">
            <a:avLst/>
          </a:prstGeom>
          <a:gradFill flip="none" rotWithShape="1">
            <a:gsLst>
              <a:gs pos="0">
                <a:srgbClr val="FFCD06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2" descr="Pictur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4" y="-17097"/>
            <a:ext cx="19589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1139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55FF0-DF15-4171-BED3-DB11565247D3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EA29-7DA6-4818-8014-D308298ED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43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FE10C-D336-4F2D-B7AF-A2A0BB677286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EA29-7DA6-4818-8014-D308298ED6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4762" y="1"/>
            <a:ext cx="9148763" cy="594088"/>
          </a:xfrm>
          <a:prstGeom prst="rect">
            <a:avLst/>
          </a:prstGeom>
          <a:gradFill flip="none" rotWithShape="1">
            <a:gsLst>
              <a:gs pos="0">
                <a:srgbClr val="FFCD06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Pictur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4" y="-17097"/>
            <a:ext cx="19589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8084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45B28-7576-407C-8469-EA30D14D0CD7}" type="datetime1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EA29-7DA6-4818-8014-D308298ED64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-4762" y="1"/>
            <a:ext cx="9148763" cy="594088"/>
          </a:xfrm>
          <a:prstGeom prst="rect">
            <a:avLst/>
          </a:prstGeom>
          <a:gradFill flip="none" rotWithShape="1">
            <a:gsLst>
              <a:gs pos="0">
                <a:srgbClr val="FFCD06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2" descr="Pictur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4" y="-17097"/>
            <a:ext cx="19589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3891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8B896-2E9F-4E78-A931-214F46C670EB}" type="datetime1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EA29-7DA6-4818-8014-D308298ED64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-4762" y="1"/>
            <a:ext cx="9148763" cy="594088"/>
          </a:xfrm>
          <a:prstGeom prst="rect">
            <a:avLst/>
          </a:prstGeom>
          <a:gradFill flip="none" rotWithShape="1">
            <a:gsLst>
              <a:gs pos="0">
                <a:srgbClr val="FFCD06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2" descr="Pictur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4" y="-17097"/>
            <a:ext cx="19589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9622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8200"/>
            <a:ext cx="5486400" cy="396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A0F51-DEA9-4B82-A098-7E04FFD55EC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37891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6CA20-BD90-4ADB-B974-8AB423E3919B}" type="datetime1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EA29-7DA6-4818-8014-D308298ED64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-4762" y="1"/>
            <a:ext cx="9148763" cy="594088"/>
          </a:xfrm>
          <a:prstGeom prst="rect">
            <a:avLst/>
          </a:prstGeom>
          <a:gradFill flip="none" rotWithShape="1">
            <a:gsLst>
              <a:gs pos="0">
                <a:srgbClr val="FFCD06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2" descr="Pictur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4" y="-17097"/>
            <a:ext cx="19589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3387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2A47C-F880-499F-9267-ACA0476A86D6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EA29-7DA6-4818-8014-D308298ED6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4762" y="1"/>
            <a:ext cx="9148763" cy="594088"/>
          </a:xfrm>
          <a:prstGeom prst="rect">
            <a:avLst/>
          </a:prstGeom>
          <a:gradFill flip="none" rotWithShape="1">
            <a:gsLst>
              <a:gs pos="0">
                <a:srgbClr val="FFCD06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Pictur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4" y="-17097"/>
            <a:ext cx="19589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5222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C7439-8B35-4059-B33B-EF75626EA210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EA29-7DA6-4818-8014-D308298ED6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4762" y="1"/>
            <a:ext cx="9148763" cy="594088"/>
          </a:xfrm>
          <a:prstGeom prst="rect">
            <a:avLst/>
          </a:prstGeom>
          <a:gradFill flip="none" rotWithShape="1">
            <a:gsLst>
              <a:gs pos="0">
                <a:srgbClr val="FFCD06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Pictur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4" y="-17097"/>
            <a:ext cx="19589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5025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245B0-6E24-4FEC-9A83-90B1730D55B4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EA29-7DA6-4818-8014-D308298ED6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4762" y="1"/>
            <a:ext cx="9148763" cy="594088"/>
          </a:xfrm>
          <a:prstGeom prst="rect">
            <a:avLst/>
          </a:prstGeom>
          <a:gradFill flip="none" rotWithShape="1">
            <a:gsLst>
              <a:gs pos="0">
                <a:srgbClr val="FFCD06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2" descr="Pictur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4" y="-17097"/>
            <a:ext cx="19589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1694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190BB-D4BC-4A28-BDA9-81A03C878880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EA29-7DA6-4818-8014-D308298ED6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4762" y="1"/>
            <a:ext cx="9148763" cy="594088"/>
          </a:xfrm>
          <a:prstGeom prst="rect">
            <a:avLst/>
          </a:prstGeom>
          <a:gradFill flip="none" rotWithShape="1">
            <a:gsLst>
              <a:gs pos="0">
                <a:srgbClr val="FFCD06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2" descr="Picture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4" y="-17097"/>
            <a:ext cx="19589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0512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786384" y="50610"/>
            <a:ext cx="7342632" cy="968151"/>
          </a:xfrm>
          <a:prstGeom prst="rect">
            <a:avLst/>
          </a:prstGeom>
          <a:solidFill>
            <a:srgbClr val="EAB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86383" y="30121"/>
            <a:ext cx="7342633" cy="98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51208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2897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  <a:prstGeom prst="rect">
            <a:avLst/>
          </a:prstGeo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0AB8-CDA0-401E-A43C-92D9C1CB6B66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166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3823E-48F7-439C-A743-155CE04D83F4}" type="datetime1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86383" y="30121"/>
            <a:ext cx="7342633" cy="98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22074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8FAC-E996-4B0C-A540-7CCE12F40B1F}" type="datetime1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/>
          <a:lstStyle/>
          <a:p>
            <a:fld id="{A8D5F1E9-46E4-4FC6-B478-E095FBD9B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9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04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10.xml"/><Relationship Id="rId21" Type="http://schemas.openxmlformats.org/officeDocument/2006/relationships/image" Target="../media/image18.png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27.xml"/><Relationship Id="rId21" Type="http://schemas.openxmlformats.org/officeDocument/2006/relationships/image" Target="../media/image18.png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/wikipedia/commons/4/4e/Seal_of_the_US_Department_of_the_Army.svg" TargetMode="External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451600"/>
            <a:ext cx="2133600" cy="381000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  <a:latin typeface="Calibri" pitchFamily="34" charset="0"/>
                <a:cs typeface="+mn-cs"/>
              </a:defRPr>
            </a:lvl1pPr>
          </a:lstStyle>
          <a:p>
            <a:pPr fontAlgn="base">
              <a:defRPr/>
            </a:pPr>
            <a:fld id="{9B3FD3F8-10EB-4C05-8881-47BD191E976E}" type="slidenum">
              <a:rPr lang="en-US" smtClean="0">
                <a:solidFill>
                  <a:srgbClr val="FFFFFF"/>
                </a:solidFill>
              </a:rPr>
              <a:pPr fontAlgn="base"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86384" y="50610"/>
            <a:ext cx="7342632" cy="191135"/>
          </a:xfrm>
          <a:prstGeom prst="rect">
            <a:avLst/>
          </a:prstGeom>
          <a:solidFill>
            <a:srgbClr val="EAB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86384" y="256033"/>
            <a:ext cx="7342632" cy="7778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4800" y="6473400"/>
            <a:ext cx="12954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  www.army.mil</a:t>
            </a:r>
          </a:p>
        </p:txBody>
      </p:sp>
      <p:pic>
        <p:nvPicPr>
          <p:cNvPr id="3082" name="Picture 13" descr="army one ping2.png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047" y="37149"/>
            <a:ext cx="603313" cy="69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 bwMode="ltGray">
          <a:xfrm flipV="1">
            <a:off x="0" y="6629400"/>
            <a:ext cx="91440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2" descr="http://www.pentagondivision.com/images/mil_US_Army.gif"/>
          <p:cNvPicPr>
            <a:picLocks noChangeAspect="1" noChangeArrowheads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376" y="54425"/>
            <a:ext cx="860424" cy="78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345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6" r:id="rId15"/>
    <p:sldLayoutId id="2147483747" r:id="rId16"/>
    <p:sldLayoutId id="2147483748" r:id="rId17"/>
    <p:sldLayoutId id="2147484036" r:id="rId18"/>
    <p:sldLayoutId id="2147484037" r:id="rId19"/>
    <p:sldLayoutId id="2147484053" r:id="rId20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ABD00"/>
        </a:buClr>
        <a:buSzPct val="75000"/>
        <a:buFont typeface="Wingdings" pitchFamily="2" charset="2"/>
        <a:buChar char="p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ABD00"/>
        </a:buClr>
        <a:buSzPct val="65000"/>
        <a:buFont typeface="Wingdings" pitchFamily="2" charset="2"/>
        <a:buChar char="q"/>
        <a:defRPr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Calibri" pitchFamily="34" charset="0"/>
        <a:buChar char="»"/>
        <a:defRPr sz="14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0BCE5-8A56-415B-BF46-86F854839AAB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EEA29-7DA6-4818-8014-D308298ED6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4762" y="1"/>
            <a:ext cx="9148763" cy="594088"/>
          </a:xfrm>
          <a:prstGeom prst="rect">
            <a:avLst/>
          </a:prstGeom>
          <a:gradFill flip="none" rotWithShape="1">
            <a:gsLst>
              <a:gs pos="0">
                <a:srgbClr val="FFCD06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2" descr="Picture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4" y="-17097"/>
            <a:ext cx="195897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>
            <a:extLst>
              <a:ext uri="{FF2B5EF4-FFF2-40B4-BE49-F238E27FC236}">
                <a16:creationId xmlns:a16="http://schemas.microsoft.com/office/drawing/2014/main" id="{7D843AB5-B38E-40A4-A981-1BCA979189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7676"/>
            <a:ext cx="9144000" cy="21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7" tIns="45713" rIns="91427" bIns="45713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FFFF"/>
              </a:buClr>
              <a:buFont typeface="ZapfDingbats"/>
              <a:buNone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rPr>
              <a:t>UNCLASSIFIED // PRE-DECISIONAL INFORMATION</a:t>
            </a:r>
            <a:endParaRPr lang="en-US" sz="900" b="1" kern="0" dirty="0">
              <a:solidFill>
                <a:srgbClr val="0066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645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464AB-085A-4B41-ACC6-F87D2D895323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0"/>
            <a:ext cx="9144000" cy="1018761"/>
          </a:xfrm>
          <a:prstGeom prst="rect">
            <a:avLst/>
          </a:prstGeom>
          <a:solidFill>
            <a:srgbClr val="EAB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5895" y="101851"/>
            <a:ext cx="582447" cy="8125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248649" y="178052"/>
            <a:ext cx="800737" cy="6121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385" y="13804"/>
            <a:ext cx="7534264" cy="98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5" t="21843" r="10388" b="14167"/>
          <a:stretch/>
        </p:blipFill>
        <p:spPr>
          <a:xfrm>
            <a:off x="-7455" y="1009650"/>
            <a:ext cx="9151455" cy="58293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>
            <a:off x="0" y="1102544"/>
            <a:ext cx="9143999" cy="4571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1007"/>
          <a:stretch/>
        </p:blipFill>
        <p:spPr>
          <a:xfrm>
            <a:off x="1377504" y="3176601"/>
            <a:ext cx="1645920" cy="120426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sp>
        <p:nvSpPr>
          <p:cNvPr id="17" name="TextBox 16"/>
          <p:cNvSpPr txBox="1"/>
          <p:nvPr userDrawn="1"/>
        </p:nvSpPr>
        <p:spPr>
          <a:xfrm>
            <a:off x="1801687" y="1950009"/>
            <a:ext cx="674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Talk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3125189" y="3578676"/>
            <a:ext cx="962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Inspire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652826" y="5194863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Mentor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63732" y="3578676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Engage</a:t>
            </a:r>
          </a:p>
        </p:txBody>
      </p:sp>
    </p:spTree>
    <p:extLst>
      <p:ext uri="{BB962C8B-B14F-4D97-AF65-F5344CB8AC3E}">
        <p14:creationId xmlns:p14="http://schemas.microsoft.com/office/powerpoint/2010/main" val="165044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  <p:sldLayoutId id="2147484216" r:id="rId12"/>
    <p:sldLayoutId id="2147484217" r:id="rId13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/>
          <p:cNvSpPr txBox="1">
            <a:spLocks noChangeArrowheads="1"/>
          </p:cNvSpPr>
          <p:nvPr userDrawn="1"/>
        </p:nvSpPr>
        <p:spPr bwMode="auto">
          <a:xfrm>
            <a:off x="3883025" y="6629400"/>
            <a:ext cx="1377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 b="0" u="none">
                <a:solidFill>
                  <a:srgbClr val="FF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z="1000" dirty="0">
                <a:solidFill>
                  <a:prstClr val="black"/>
                </a:solidFill>
                <a:latin typeface="Calibri" pitchFamily="34" charset="0"/>
              </a:rPr>
              <a:t>UNCLASSIFIED</a:t>
            </a:r>
          </a:p>
        </p:txBody>
      </p:sp>
      <p:grpSp>
        <p:nvGrpSpPr>
          <p:cNvPr id="24" name="Group 32"/>
          <p:cNvGrpSpPr/>
          <p:nvPr userDrawn="1"/>
        </p:nvGrpSpPr>
        <p:grpSpPr>
          <a:xfrm>
            <a:off x="748999" y="746183"/>
            <a:ext cx="7648483" cy="144834"/>
            <a:chOff x="533400" y="1526702"/>
            <a:chExt cx="8305800" cy="177970"/>
          </a:xfrm>
        </p:grpSpPr>
        <p:sp>
          <p:nvSpPr>
            <p:cNvPr id="25" name="Parallelogram 24"/>
            <p:cNvSpPr/>
            <p:nvPr/>
          </p:nvSpPr>
          <p:spPr>
            <a:xfrm>
              <a:off x="533400" y="1526702"/>
              <a:ext cx="8001000" cy="73152"/>
            </a:xfrm>
            <a:prstGeom prst="parallelogram">
              <a:avLst>
                <a:gd name="adj" fmla="val 174091"/>
              </a:avLst>
            </a:prstGeom>
            <a:solidFill>
              <a:srgbClr val="0000FF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6" name="Parallelogram 25"/>
            <p:cNvSpPr/>
            <p:nvPr/>
          </p:nvSpPr>
          <p:spPr>
            <a:xfrm>
              <a:off x="674713" y="1580808"/>
              <a:ext cx="8001000" cy="73152"/>
            </a:xfrm>
            <a:prstGeom prst="parallelogram">
              <a:avLst>
                <a:gd name="adj" fmla="val 174091"/>
              </a:avLst>
            </a:prstGeom>
            <a:solidFill>
              <a:srgbClr val="FFFF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7" name="Parallelogram 26"/>
            <p:cNvSpPr/>
            <p:nvPr/>
          </p:nvSpPr>
          <p:spPr>
            <a:xfrm>
              <a:off x="838200" y="1631520"/>
              <a:ext cx="8001000" cy="73152"/>
            </a:xfrm>
            <a:prstGeom prst="parallelogram">
              <a:avLst>
                <a:gd name="adj" fmla="val 174091"/>
              </a:avLst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30" name="TextBox 29"/>
          <p:cNvSpPr txBox="1">
            <a:spLocks noChangeArrowheads="1"/>
          </p:cNvSpPr>
          <p:nvPr userDrawn="1"/>
        </p:nvSpPr>
        <p:spPr bwMode="auto">
          <a:xfrm>
            <a:off x="8677924" y="6506368"/>
            <a:ext cx="415925" cy="307975"/>
          </a:xfrm>
          <a:prstGeom prst="rect">
            <a:avLst/>
          </a:prstGeom>
          <a:noFill/>
          <a:ln>
            <a:noFill/>
          </a:ln>
        </p:spPr>
        <p:txBody>
          <a:bodyPr wrap="none"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275">
              <a:defRPr/>
            </a:pPr>
            <a:fld id="{7CF1B9BD-0B90-467D-A45A-DEA2610B3060}" type="slidenum">
              <a:rPr lang="en-US" altLang="en-US" sz="1400" smtClean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275">
                <a:defRPr/>
              </a:pPr>
              <a:t>‹#›</a:t>
            </a:fld>
            <a:endParaRPr lang="en-US" altLang="en-US" sz="1400" dirty="0">
              <a:solidFill>
                <a:srgbClr val="606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37"/>
          <p:cNvSpPr txBox="1">
            <a:spLocks noChangeArrowheads="1"/>
          </p:cNvSpPr>
          <p:nvPr userDrawn="1"/>
        </p:nvSpPr>
        <p:spPr bwMode="auto">
          <a:xfrm>
            <a:off x="6096001" y="6475413"/>
            <a:ext cx="2590800" cy="261517"/>
          </a:xfrm>
          <a:prstGeom prst="rect">
            <a:avLst/>
          </a:prstGeom>
          <a:noFill/>
          <a:ln>
            <a:noFill/>
          </a:ln>
        </p:spPr>
        <p:txBody>
          <a:bodyPr wrap="square" lIns="91346" tIns="45674" rIns="91346" bIns="4567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1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Starts Here!</a:t>
            </a:r>
          </a:p>
        </p:txBody>
      </p:sp>
      <p:grpSp>
        <p:nvGrpSpPr>
          <p:cNvPr id="32" name="Group 20"/>
          <p:cNvGrpSpPr>
            <a:grpSpLocks/>
          </p:cNvGrpSpPr>
          <p:nvPr userDrawn="1"/>
        </p:nvGrpSpPr>
        <p:grpSpPr bwMode="auto">
          <a:xfrm>
            <a:off x="76200" y="76200"/>
            <a:ext cx="703263" cy="914400"/>
            <a:chOff x="8458200" y="0"/>
            <a:chExt cx="2162176" cy="2657475"/>
          </a:xfrm>
        </p:grpSpPr>
        <p:sp>
          <p:nvSpPr>
            <p:cNvPr id="33" name="Rectangle 32"/>
            <p:cNvSpPr/>
            <p:nvPr userDrawn="1"/>
          </p:nvSpPr>
          <p:spPr>
            <a:xfrm>
              <a:off x="8609505" y="152253"/>
              <a:ext cx="1678980" cy="1522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609505" y="2057698"/>
              <a:ext cx="1678980" cy="456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35" name="Picture 2" descr="C:\Users\1027998026MIL\Desktop\armylogovector_black.gif"/>
            <p:cNvPicPr>
              <a:picLocks noChangeAspect="1" noChangeArrowheads="1"/>
            </p:cNvPicPr>
            <p:nvPr userDrawn="1"/>
          </p:nvPicPr>
          <p:blipFill>
            <a:blip r:embed="rId1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0"/>
              <a:ext cx="2162176" cy="265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 userDrawn="1"/>
        </p:nvGrpSpPr>
        <p:grpSpPr>
          <a:xfrm>
            <a:off x="8305800" y="104869"/>
            <a:ext cx="771525" cy="947644"/>
            <a:chOff x="8305800" y="104869"/>
            <a:chExt cx="771525" cy="947644"/>
          </a:xfrm>
        </p:grpSpPr>
        <p:pic>
          <p:nvPicPr>
            <p:cNvPr id="36" name="Picture 35" descr="TRADOC LOGO.bmp"/>
            <p:cNvPicPr>
              <a:picLocks noChangeAspect="1"/>
            </p:cNvPicPr>
            <p:nvPr userDrawn="1"/>
          </p:nvPicPr>
          <p:blipFill>
            <a:blip r:embed="rId2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5800" y="104869"/>
              <a:ext cx="733331" cy="73333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7" name="Picture 20" descr="CASCOM high res 1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457200"/>
              <a:ext cx="619125" cy="59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324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1" r:id="rId9"/>
    <p:sldLayoutId id="2147484242" r:id="rId10"/>
    <p:sldLayoutId id="2147484243" r:id="rId11"/>
    <p:sldLayoutId id="2147484244" r:id="rId12"/>
    <p:sldLayoutId id="2147484245" r:id="rId13"/>
    <p:sldLayoutId id="2147484246" r:id="rId14"/>
    <p:sldLayoutId id="2147484247" r:id="rId15"/>
    <p:sldLayoutId id="2147484249" r:id="rId16"/>
    <p:sldLayoutId id="2147484252" r:id="rId17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 Arial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 Arial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 Arial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 Arial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 Arial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 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/>
          <p:cNvSpPr txBox="1">
            <a:spLocks noChangeArrowheads="1"/>
          </p:cNvSpPr>
          <p:nvPr userDrawn="1"/>
        </p:nvSpPr>
        <p:spPr bwMode="auto">
          <a:xfrm>
            <a:off x="3883025" y="6629400"/>
            <a:ext cx="1377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ctr">
              <a:defRPr sz="1400" b="0" u="none">
                <a:solidFill>
                  <a:srgbClr val="FF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 sz="1000" dirty="0">
                <a:solidFill>
                  <a:prstClr val="black"/>
                </a:solidFill>
                <a:latin typeface="Calibri" pitchFamily="34" charset="0"/>
              </a:rPr>
              <a:t>UNCLASSIFIED</a:t>
            </a:r>
          </a:p>
        </p:txBody>
      </p:sp>
      <p:grpSp>
        <p:nvGrpSpPr>
          <p:cNvPr id="24" name="Group 32"/>
          <p:cNvGrpSpPr/>
          <p:nvPr userDrawn="1"/>
        </p:nvGrpSpPr>
        <p:grpSpPr>
          <a:xfrm>
            <a:off x="748999" y="746183"/>
            <a:ext cx="7648483" cy="144834"/>
            <a:chOff x="533400" y="1526702"/>
            <a:chExt cx="8305800" cy="177970"/>
          </a:xfrm>
        </p:grpSpPr>
        <p:sp>
          <p:nvSpPr>
            <p:cNvPr id="25" name="Parallelogram 24"/>
            <p:cNvSpPr/>
            <p:nvPr/>
          </p:nvSpPr>
          <p:spPr>
            <a:xfrm>
              <a:off x="533400" y="1526702"/>
              <a:ext cx="8001000" cy="73152"/>
            </a:xfrm>
            <a:prstGeom prst="parallelogram">
              <a:avLst>
                <a:gd name="adj" fmla="val 174091"/>
              </a:avLst>
            </a:prstGeom>
            <a:solidFill>
              <a:srgbClr val="0000FF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6" name="Parallelogram 25"/>
            <p:cNvSpPr/>
            <p:nvPr/>
          </p:nvSpPr>
          <p:spPr>
            <a:xfrm>
              <a:off x="674713" y="1580808"/>
              <a:ext cx="8001000" cy="73152"/>
            </a:xfrm>
            <a:prstGeom prst="parallelogram">
              <a:avLst>
                <a:gd name="adj" fmla="val 174091"/>
              </a:avLst>
            </a:prstGeom>
            <a:solidFill>
              <a:srgbClr val="FFFF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7" name="Parallelogram 26"/>
            <p:cNvSpPr/>
            <p:nvPr/>
          </p:nvSpPr>
          <p:spPr>
            <a:xfrm>
              <a:off x="838200" y="1631520"/>
              <a:ext cx="8001000" cy="73152"/>
            </a:xfrm>
            <a:prstGeom prst="parallelogram">
              <a:avLst>
                <a:gd name="adj" fmla="val 174091"/>
              </a:avLst>
            </a:prstGeom>
            <a:solidFill>
              <a:srgbClr val="FF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30" name="TextBox 29"/>
          <p:cNvSpPr txBox="1">
            <a:spLocks noChangeArrowheads="1"/>
          </p:cNvSpPr>
          <p:nvPr userDrawn="1"/>
        </p:nvSpPr>
        <p:spPr bwMode="auto">
          <a:xfrm>
            <a:off x="8677924" y="6506368"/>
            <a:ext cx="415925" cy="307975"/>
          </a:xfrm>
          <a:prstGeom prst="rect">
            <a:avLst/>
          </a:prstGeom>
          <a:noFill/>
          <a:ln>
            <a:noFill/>
          </a:ln>
        </p:spPr>
        <p:txBody>
          <a:bodyPr wrap="none" lIns="91418" tIns="45709" rIns="91418" bIns="4570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275">
              <a:defRPr/>
            </a:pPr>
            <a:fld id="{7CF1B9BD-0B90-467D-A45A-DEA2610B3060}" type="slidenum">
              <a:rPr lang="en-US" altLang="en-US" sz="1400" smtClean="0">
                <a:solidFill>
                  <a:srgbClr val="606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275">
                <a:defRPr/>
              </a:pPr>
              <a:t>‹#›</a:t>
            </a:fld>
            <a:endParaRPr lang="en-US" altLang="en-US" sz="1400" dirty="0">
              <a:solidFill>
                <a:srgbClr val="606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37"/>
          <p:cNvSpPr txBox="1">
            <a:spLocks noChangeArrowheads="1"/>
          </p:cNvSpPr>
          <p:nvPr userDrawn="1"/>
        </p:nvSpPr>
        <p:spPr bwMode="auto">
          <a:xfrm>
            <a:off x="6096001" y="6475413"/>
            <a:ext cx="2590800" cy="261517"/>
          </a:xfrm>
          <a:prstGeom prst="rect">
            <a:avLst/>
          </a:prstGeom>
          <a:noFill/>
          <a:ln>
            <a:noFill/>
          </a:ln>
        </p:spPr>
        <p:txBody>
          <a:bodyPr wrap="square" lIns="91346" tIns="45674" rIns="91346" bIns="45674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1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Starts Here!</a:t>
            </a:r>
          </a:p>
        </p:txBody>
      </p:sp>
      <p:grpSp>
        <p:nvGrpSpPr>
          <p:cNvPr id="32" name="Group 20"/>
          <p:cNvGrpSpPr>
            <a:grpSpLocks/>
          </p:cNvGrpSpPr>
          <p:nvPr userDrawn="1"/>
        </p:nvGrpSpPr>
        <p:grpSpPr bwMode="auto">
          <a:xfrm>
            <a:off x="76200" y="76200"/>
            <a:ext cx="703263" cy="914400"/>
            <a:chOff x="8458200" y="0"/>
            <a:chExt cx="2162176" cy="2657475"/>
          </a:xfrm>
        </p:grpSpPr>
        <p:sp>
          <p:nvSpPr>
            <p:cNvPr id="33" name="Rectangle 32"/>
            <p:cNvSpPr/>
            <p:nvPr userDrawn="1"/>
          </p:nvSpPr>
          <p:spPr>
            <a:xfrm>
              <a:off x="8609505" y="152253"/>
              <a:ext cx="1678980" cy="15225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4" name="Rectangle 33"/>
            <p:cNvSpPr/>
            <p:nvPr userDrawn="1"/>
          </p:nvSpPr>
          <p:spPr>
            <a:xfrm>
              <a:off x="8609505" y="2057698"/>
              <a:ext cx="1678980" cy="4567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pic>
          <p:nvPicPr>
            <p:cNvPr id="35" name="Picture 2" descr="C:\Users\1027998026MIL\Desktop\armylogovector_black.gif"/>
            <p:cNvPicPr>
              <a:picLocks noChangeAspect="1" noChangeArrowheads="1"/>
            </p:cNvPicPr>
            <p:nvPr userDrawn="1"/>
          </p:nvPicPr>
          <p:blipFill>
            <a:blip r:embed="rId1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0"/>
              <a:ext cx="2162176" cy="2657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/>
          <p:cNvGrpSpPr/>
          <p:nvPr userDrawn="1"/>
        </p:nvGrpSpPr>
        <p:grpSpPr>
          <a:xfrm>
            <a:off x="8305800" y="104869"/>
            <a:ext cx="771525" cy="947644"/>
            <a:chOff x="8305800" y="104869"/>
            <a:chExt cx="771525" cy="947644"/>
          </a:xfrm>
        </p:grpSpPr>
        <p:pic>
          <p:nvPicPr>
            <p:cNvPr id="36" name="Picture 35" descr="TRADOC LOGO.bmp"/>
            <p:cNvPicPr>
              <a:picLocks noChangeAspect="1"/>
            </p:cNvPicPr>
            <p:nvPr userDrawn="1"/>
          </p:nvPicPr>
          <p:blipFill>
            <a:blip r:embed="rId2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5800" y="104869"/>
              <a:ext cx="733331" cy="733331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37" name="Picture 20" descr="CASCOM high res 1.png"/>
            <p:cNvPicPr>
              <a:picLocks noChangeAspect="1"/>
            </p:cNvPicPr>
            <p:nvPr userDrawn="1"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457200"/>
              <a:ext cx="619125" cy="59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966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3" r:id="rId9"/>
    <p:sldLayoutId id="2147484264" r:id="rId10"/>
    <p:sldLayoutId id="2147484265" r:id="rId11"/>
    <p:sldLayoutId id="2147484266" r:id="rId12"/>
    <p:sldLayoutId id="2147484267" r:id="rId13"/>
    <p:sldLayoutId id="2147484268" r:id="rId14"/>
    <p:sldLayoutId id="2147484269" r:id="rId15"/>
    <p:sldLayoutId id="2147484271" r:id="rId16"/>
    <p:sldLayoutId id="2147484274" r:id="rId17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 Arial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 Arial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 Arial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 Arial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 Arial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 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email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2461" y="1134"/>
            <a:ext cx="7465378" cy="925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69850">
              <a:bevelT w="6350" h="635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E560076-E48E-4BE7-BEAC-FC59BA946D6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10/19/2022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17" descr="P-300-Md-BOTG-Brand-Banner-Horz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681" y="83344"/>
            <a:ext cx="492920" cy="68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 userDrawn="1"/>
        </p:nvSpPr>
        <p:spPr bwMode="auto">
          <a:xfrm>
            <a:off x="786384" y="50610"/>
            <a:ext cx="7342632" cy="191135"/>
          </a:xfrm>
          <a:prstGeom prst="rect">
            <a:avLst/>
          </a:prstGeom>
          <a:solidFill>
            <a:srgbClr val="EAB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786384" y="256033"/>
            <a:ext cx="7342632" cy="7778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9" name="Picture 2" descr="File:Seal of the US Department of the Army.svg">
            <a:hlinkClick r:id="rId8"/>
          </p:cNvPr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5093" y="50610"/>
            <a:ext cx="835492" cy="835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786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877" r:id="rId3"/>
    <p:sldLayoutId id="214748427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464AB-085A-4B41-ACC6-F87D2D895323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0"/>
            <a:ext cx="9144000" cy="1018761"/>
          </a:xfrm>
          <a:prstGeom prst="rect">
            <a:avLst/>
          </a:prstGeom>
          <a:solidFill>
            <a:srgbClr val="EAB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1102544"/>
            <a:ext cx="9143999" cy="4571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5895" y="101851"/>
            <a:ext cx="582447" cy="8125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248649" y="178052"/>
            <a:ext cx="800737" cy="6121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385" y="13804"/>
            <a:ext cx="7534264" cy="98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58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2461" y="1134"/>
            <a:ext cx="7465378" cy="925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69850">
              <a:bevelT w="6350" h="635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E560076-E48E-4BE7-BEAC-FC59BA946D6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10/19/2022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17" descr="P-300-Md-BOTG-Brand-Banner-Horz"/>
          <p:cNvPicPr>
            <a:picLocks noChangeAspect="1" noChangeArrowheads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681" y="83344"/>
            <a:ext cx="604354" cy="84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 userDrawn="1"/>
        </p:nvSpPr>
        <p:spPr bwMode="auto">
          <a:xfrm>
            <a:off x="786384" y="50610"/>
            <a:ext cx="7342632" cy="191135"/>
          </a:xfrm>
          <a:prstGeom prst="rect">
            <a:avLst/>
          </a:prstGeom>
          <a:solidFill>
            <a:srgbClr val="EAB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786384" y="256033"/>
            <a:ext cx="7342632" cy="7778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1" descr="Flag_US_Army_Chief_of_Staff.png"/>
          <p:cNvPicPr/>
          <p:nvPr userDrawn="1"/>
        </p:nvPicPr>
        <p:blipFill>
          <a:blip r:embed="rId7" cstate="print"/>
          <a:stretch>
            <a:fillRect/>
          </a:stretch>
        </p:blipFill>
        <p:spPr>
          <a:xfrm>
            <a:off x="8194365" y="50610"/>
            <a:ext cx="844876" cy="6351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057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464AB-085A-4B41-ACC6-F87D2D895323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0"/>
            <a:ext cx="9144000" cy="1018761"/>
          </a:xfrm>
          <a:prstGeom prst="rect">
            <a:avLst/>
          </a:prstGeom>
          <a:solidFill>
            <a:srgbClr val="EAB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1102544"/>
            <a:ext cx="9143999" cy="4571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5895" y="101851"/>
            <a:ext cx="582447" cy="8125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298077" y="178052"/>
            <a:ext cx="800737" cy="6121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385" y="13804"/>
            <a:ext cx="7534264" cy="98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2863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email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2461" y="1134"/>
            <a:ext cx="7465378" cy="925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69850">
              <a:bevelT w="6350" h="635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E560076-E48E-4BE7-BEAC-FC59BA946D6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10/19/2022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17" descr="P-300-Md-BOTG-Brand-Banner-Horz"/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681" y="83344"/>
            <a:ext cx="604354" cy="84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 userDrawn="1"/>
        </p:nvSpPr>
        <p:spPr bwMode="auto">
          <a:xfrm>
            <a:off x="786384" y="50610"/>
            <a:ext cx="7342632" cy="191135"/>
          </a:xfrm>
          <a:prstGeom prst="rect">
            <a:avLst/>
          </a:prstGeom>
          <a:solidFill>
            <a:srgbClr val="EAB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786384" y="256033"/>
            <a:ext cx="7342632" cy="7778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1" name="Picture 2" descr="http://www.pentagondivision.com/images/mil_US_Army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376" y="54425"/>
            <a:ext cx="860424" cy="78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Flag_US_Army_Chief_of_Staff.png"/>
          <p:cNvPicPr/>
          <p:nvPr userDrawn="1"/>
        </p:nvPicPr>
        <p:blipFill>
          <a:blip r:embed="rId6" cstate="print"/>
          <a:stretch>
            <a:fillRect/>
          </a:stretch>
        </p:blipFill>
        <p:spPr>
          <a:xfrm>
            <a:off x="3300295" y="1219200"/>
            <a:ext cx="2814755" cy="18722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904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email">
            <a:alphaModFix amt="5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2461" y="1134"/>
            <a:ext cx="7465378" cy="925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69850">
              <a:bevelT w="6350" h="635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FA5B5D7-56D4-429B-8438-73772CBC595A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17" descr="P-300-Md-BOTG-Brand-Banner-Horz"/>
          <p:cNvPicPr>
            <a:picLocks noChangeAspect="1" noChangeArrowheads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681" y="83344"/>
            <a:ext cx="604354" cy="84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 userDrawn="1"/>
        </p:nvSpPr>
        <p:spPr bwMode="auto">
          <a:xfrm>
            <a:off x="786384" y="50610"/>
            <a:ext cx="7342632" cy="191135"/>
          </a:xfrm>
          <a:prstGeom prst="rect">
            <a:avLst/>
          </a:prstGeom>
          <a:solidFill>
            <a:srgbClr val="EAB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786384" y="256033"/>
            <a:ext cx="7342632" cy="77788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2" name="Picture 11" descr="Flag_US_Army_Chief_of_Staff.png"/>
          <p:cNvPicPr/>
          <p:nvPr userDrawn="1"/>
        </p:nvPicPr>
        <p:blipFill>
          <a:blip r:embed="rId8" cstate="print"/>
          <a:stretch>
            <a:fillRect/>
          </a:stretch>
        </p:blipFill>
        <p:spPr>
          <a:xfrm>
            <a:off x="8194365" y="50610"/>
            <a:ext cx="844876" cy="6351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00000"/>
                </a:solidFill>
                <a:latin typeface=" 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79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F8151-FD5C-47EF-A67C-F91B99C7D510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0"/>
            <a:ext cx="9144000" cy="1018761"/>
          </a:xfrm>
          <a:prstGeom prst="rect">
            <a:avLst/>
          </a:prstGeom>
          <a:solidFill>
            <a:srgbClr val="EAB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1102544"/>
            <a:ext cx="9143999" cy="4571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5895" y="101851"/>
            <a:ext cx="582447" cy="8125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248649" y="178052"/>
            <a:ext cx="800737" cy="6121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385" y="13804"/>
            <a:ext cx="7534264" cy="98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89615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00000"/>
                </a:solidFill>
                <a:latin typeface=" 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35090A9-96E9-45C3-A35F-8FCC4EEAF373}" type="slidenum">
              <a:rPr lang="en-US" smtClean="0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93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  <p:sldLayoutId id="2147484126" r:id="rId13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5"/>
          <a:srcRect l="990" t="12857" b="1294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464AB-085A-4B41-ACC6-F87D2D895323}" type="datetime1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0" y="0"/>
            <a:ext cx="9144000" cy="1018761"/>
          </a:xfrm>
          <a:prstGeom prst="rect">
            <a:avLst/>
          </a:prstGeom>
          <a:solidFill>
            <a:srgbClr val="EABD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1102544"/>
            <a:ext cx="9143999" cy="4571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25895" y="101851"/>
            <a:ext cx="582447" cy="8125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248649" y="178052"/>
            <a:ext cx="800737" cy="6121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4385" y="13804"/>
            <a:ext cx="7534264" cy="98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706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  <p:sldLayoutId id="2147484176" r:id="rId12"/>
    <p:sldLayoutId id="2147484177" r:id="rId13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457199" y="3306762"/>
            <a:ext cx="8229600" cy="7318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1"/>
                </a:solidFill>
                <a:latin typeface=" Arial"/>
              </a:rPr>
              <a:t>Assistant</a:t>
            </a:r>
            <a:r>
              <a:rPr lang="en-US" sz="2800" b="1" dirty="0">
                <a:solidFill>
                  <a:schemeClr val="tx1"/>
                </a:solidFill>
                <a:latin typeface=" Arial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 Arial"/>
              </a:rPr>
              <a:t>Executive Officer and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1"/>
                </a:solidFill>
                <a:latin typeface=" Arial"/>
              </a:rPr>
              <a:t>Senior Warrant Officer Advisor to the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1"/>
                </a:solidFill>
                <a:latin typeface=" Arial"/>
              </a:rPr>
              <a:t>40</a:t>
            </a:r>
            <a:r>
              <a:rPr lang="en-US" sz="2400" b="1" baseline="30000" dirty="0">
                <a:solidFill>
                  <a:schemeClr val="tx1"/>
                </a:solidFill>
                <a:latin typeface=" Arial"/>
              </a:rPr>
              <a:t>th</a:t>
            </a:r>
            <a:r>
              <a:rPr lang="en-US" sz="2400" b="1" dirty="0">
                <a:solidFill>
                  <a:schemeClr val="tx1"/>
                </a:solidFill>
                <a:latin typeface=" Arial"/>
              </a:rPr>
              <a:t> Chief of Staff, Army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1"/>
                </a:solidFill>
                <a:latin typeface=" Arial"/>
              </a:rPr>
              <a:t>20 October 2022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solidFill>
                <a:schemeClr val="tx1"/>
              </a:solidFill>
              <a:latin typeface=" 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chemeClr val="tx1"/>
                </a:solidFill>
                <a:latin typeface=" Arial"/>
              </a:rPr>
              <a:t>			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1"/>
                </a:solidFill>
                <a:latin typeface=" Arial"/>
              </a:rPr>
              <a:t>				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chemeClr val="tx1"/>
              </a:solidFill>
              <a:latin typeface=" 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chemeClr val="tx1"/>
              </a:solidFill>
              <a:latin typeface=" 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tx1"/>
                </a:solidFill>
                <a:latin typeface=" Arial"/>
              </a:rPr>
              <a:t>	</a:t>
            </a:r>
            <a:r>
              <a:rPr lang="en-US" sz="1600" b="1" dirty="0">
                <a:solidFill>
                  <a:schemeClr val="tx1"/>
                </a:solidFill>
                <a:latin typeface=" Arial"/>
              </a:rPr>
              <a:t>CW5 Yolondria Dixon-Carter</a:t>
            </a:r>
          </a:p>
        </p:txBody>
      </p:sp>
      <p:pic>
        <p:nvPicPr>
          <p:cNvPr id="5" name="Picture 4" descr="Flag_US_Army_Chief_of_Staff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64622" y="1066800"/>
            <a:ext cx="2814755" cy="18722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5629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0"/>
            <a:ext cx="7760881" cy="600508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154073" cy="1006154"/>
          </a:xfrm>
          <a:prstGeom prst="rect">
            <a:avLst/>
          </a:prstGeom>
          <a:ln>
            <a:noFill/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noProof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Warrant Officer Success Model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210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969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Arial" pitchFamily="34" charset="0"/>
                <a:cs typeface="Arial" pitchFamily="34" charset="0"/>
              </a:rPr>
              <a:t>CSA 40 Call to service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2272" y="1387019"/>
            <a:ext cx="83983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We are in a 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WAR FOR TALENT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Winning will depend on changing how we recruit and retain good Soldiers.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Army is 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PEOPLE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and our 				           end strength = recruiting/retention.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Only </a:t>
            </a: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23%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of young Americans 		  		      are qualified to serve.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83%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of new Soldiers come 				         from military families.</a:t>
            </a:r>
          </a:p>
          <a:p>
            <a:pPr marL="342900" marR="0" lvl="0" indent="-34290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Need Soldiers for Life (veterans and retirees)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to 	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HIRE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and,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most importantly, </a:t>
            </a:r>
            <a:r>
              <a:rPr kumimoji="0" lang="en-US" sz="2400" b="1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INSPIRE</a:t>
            </a:r>
            <a:r>
              <a:rPr kumimoji="0" lang="en-US" sz="2400" u="sng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373" y="6211669"/>
            <a:ext cx="9152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EVERYONE IS A RECRUITER/RETAINER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80044"/>
            <a:ext cx="2514600" cy="3143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89360451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688A2-FB97-4223-A9A5-831A218D2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INSPIRE TO SERVE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7E12CD2-E07D-46F1-831D-7D06553F6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659" y="2297807"/>
            <a:ext cx="3120598" cy="3124385"/>
          </a:xfrm>
          <a:prstGeom prst="rect">
            <a:avLst/>
          </a:prstGeom>
        </p:spPr>
      </p:pic>
      <p:sp>
        <p:nvSpPr>
          <p:cNvPr id="32" name="Arrow: Curved Down 31">
            <a:extLst>
              <a:ext uri="{FF2B5EF4-FFF2-40B4-BE49-F238E27FC236}">
                <a16:creationId xmlns:a16="http://schemas.microsoft.com/office/drawing/2014/main" id="{500588FD-EACA-437B-819E-594410AC5E3D}"/>
              </a:ext>
            </a:extLst>
          </p:cNvPr>
          <p:cNvSpPr/>
          <p:nvPr/>
        </p:nvSpPr>
        <p:spPr>
          <a:xfrm>
            <a:off x="3097120" y="1811063"/>
            <a:ext cx="2743200" cy="609601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Arrow: Curved Down 38">
            <a:extLst>
              <a:ext uri="{FF2B5EF4-FFF2-40B4-BE49-F238E27FC236}">
                <a16:creationId xmlns:a16="http://schemas.microsoft.com/office/drawing/2014/main" id="{401AA12A-C8F0-44A6-81D1-3D3304E4D26B}"/>
              </a:ext>
            </a:extLst>
          </p:cNvPr>
          <p:cNvSpPr/>
          <p:nvPr/>
        </p:nvSpPr>
        <p:spPr>
          <a:xfrm rot="5400000">
            <a:off x="4985086" y="3657600"/>
            <a:ext cx="2743200" cy="609600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Arrow: Curved Down 39">
            <a:extLst>
              <a:ext uri="{FF2B5EF4-FFF2-40B4-BE49-F238E27FC236}">
                <a16:creationId xmlns:a16="http://schemas.microsoft.com/office/drawing/2014/main" id="{B28BA535-4FAB-4898-AC2A-2DBECE2B8958}"/>
              </a:ext>
            </a:extLst>
          </p:cNvPr>
          <p:cNvSpPr/>
          <p:nvPr/>
        </p:nvSpPr>
        <p:spPr>
          <a:xfrm rot="10800000">
            <a:off x="3013358" y="5405306"/>
            <a:ext cx="2743200" cy="609600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Arrow: Curved Down 40">
            <a:extLst>
              <a:ext uri="{FF2B5EF4-FFF2-40B4-BE49-F238E27FC236}">
                <a16:creationId xmlns:a16="http://schemas.microsoft.com/office/drawing/2014/main" id="{6DC8723F-AD2F-4DE8-9891-E210A317C829}"/>
              </a:ext>
            </a:extLst>
          </p:cNvPr>
          <p:cNvSpPr/>
          <p:nvPr/>
        </p:nvSpPr>
        <p:spPr>
          <a:xfrm rot="16200000">
            <a:off x="1066801" y="3576060"/>
            <a:ext cx="2743200" cy="609600"/>
          </a:xfrm>
          <a:prstGeom prst="curved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E8C394-43C4-4329-92AD-EA95BAD24ED0}"/>
              </a:ext>
            </a:extLst>
          </p:cNvPr>
          <p:cNvSpPr txBox="1"/>
          <p:nvPr/>
        </p:nvSpPr>
        <p:spPr>
          <a:xfrm>
            <a:off x="3153978" y="1290935"/>
            <a:ext cx="2561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Chapter Leadership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407824-653C-4576-9491-FA2C4792BA16}"/>
              </a:ext>
            </a:extLst>
          </p:cNvPr>
          <p:cNvSpPr txBox="1"/>
          <p:nvPr/>
        </p:nvSpPr>
        <p:spPr>
          <a:xfrm>
            <a:off x="6697641" y="3696194"/>
            <a:ext cx="2827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Chapter Members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9A5B959-E179-4BEE-B925-4D6A1190588C}"/>
              </a:ext>
            </a:extLst>
          </p:cNvPr>
          <p:cNvSpPr txBox="1"/>
          <p:nvPr/>
        </p:nvSpPr>
        <p:spPr>
          <a:xfrm>
            <a:off x="2964412" y="6229290"/>
            <a:ext cx="3055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Senior Warrant Officers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D4A4AC-EDA0-4E85-890A-D6E979F08F3F}"/>
              </a:ext>
            </a:extLst>
          </p:cNvPr>
          <p:cNvSpPr txBox="1"/>
          <p:nvPr/>
        </p:nvSpPr>
        <p:spPr>
          <a:xfrm>
            <a:off x="43853" y="3731567"/>
            <a:ext cx="2775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Soldiers for Life</a:t>
            </a:r>
          </a:p>
        </p:txBody>
      </p:sp>
    </p:spTree>
    <p:extLst>
      <p:ext uri="{BB962C8B-B14F-4D97-AF65-F5344CB8AC3E}">
        <p14:creationId xmlns:p14="http://schemas.microsoft.com/office/powerpoint/2010/main" val="400941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819883"/>
            <a:ext cx="9144000" cy="933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People First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Winning Matters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Army Strong!</a:t>
            </a:r>
          </a:p>
        </p:txBody>
      </p:sp>
    </p:spTree>
    <p:extLst>
      <p:ext uri="{BB962C8B-B14F-4D97-AF65-F5344CB8AC3E}">
        <p14:creationId xmlns:p14="http://schemas.microsoft.com/office/powerpoint/2010/main" val="1774987795"/>
      </p:ext>
    </p:extLst>
  </p:cSld>
  <p:clrMapOvr>
    <a:masterClrMapping/>
  </p:clrMapOvr>
</p:sld>
</file>

<file path=ppt/theme/theme1.xml><?xml version="1.0" encoding="utf-8"?>
<a:theme xmlns:a="http://schemas.openxmlformats.org/drawingml/2006/main" name="Level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0000"/>
      </a:accent1>
      <a:accent2>
        <a:srgbClr val="000000"/>
      </a:accent2>
      <a:accent3>
        <a:srgbClr val="FFFFFF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Le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9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5AE07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DFD3AA"/>
        </a:accent5>
        <a:accent6>
          <a:srgbClr val="B9B95C"/>
        </a:accent6>
        <a:hlink>
          <a:srgbClr val="C0B70C"/>
        </a:hlink>
        <a:folHlink>
          <a:srgbClr val="C5AE0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10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5AE07"/>
        </a:accent1>
        <a:accent2>
          <a:srgbClr val="C5AE07"/>
        </a:accent2>
        <a:accent3>
          <a:srgbClr val="FFFFFF"/>
        </a:accent3>
        <a:accent4>
          <a:srgbClr val="000000"/>
        </a:accent4>
        <a:accent5>
          <a:srgbClr val="DFD3AA"/>
        </a:accent5>
        <a:accent6>
          <a:srgbClr val="B29D06"/>
        </a:accent6>
        <a:hlink>
          <a:srgbClr val="C0B70C"/>
        </a:hlink>
        <a:folHlink>
          <a:srgbClr val="C5AE0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12.xml><?xml version="1.0" encoding="utf-8"?>
<a:theme xmlns:a="http://schemas.openxmlformats.org/drawingml/2006/main" name="3_CASCOM CPG vJBF1">
  <a:themeElements>
    <a:clrScheme name="CASCOM 2014-01">
      <a:dk1>
        <a:sysClr val="windowText" lastClr="000000"/>
      </a:dk1>
      <a:lt1>
        <a:sysClr val="window" lastClr="FFFFFF"/>
      </a:lt1>
      <a:dk2>
        <a:srgbClr val="0000FF"/>
      </a:dk2>
      <a:lt2>
        <a:srgbClr val="EEECE1"/>
      </a:lt2>
      <a:accent1>
        <a:srgbClr val="4F81BD"/>
      </a:accent1>
      <a:accent2>
        <a:srgbClr val="C00000"/>
      </a:accent2>
      <a:accent3>
        <a:srgbClr val="003300"/>
      </a:accent3>
      <a:accent4>
        <a:srgbClr val="8064A2"/>
      </a:accent4>
      <a:accent5>
        <a:srgbClr val="4BACC6"/>
      </a:accent5>
      <a:accent6>
        <a:srgbClr val="FFCC00"/>
      </a:accent6>
      <a:hlink>
        <a:srgbClr val="0000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CASCOM CPG vJBF1">
  <a:themeElements>
    <a:clrScheme name="CASCOM 2014-01">
      <a:dk1>
        <a:sysClr val="windowText" lastClr="000000"/>
      </a:dk1>
      <a:lt1>
        <a:sysClr val="window" lastClr="FFFFFF"/>
      </a:lt1>
      <a:dk2>
        <a:srgbClr val="0000FF"/>
      </a:dk2>
      <a:lt2>
        <a:srgbClr val="EEECE1"/>
      </a:lt2>
      <a:accent1>
        <a:srgbClr val="4F81BD"/>
      </a:accent1>
      <a:accent2>
        <a:srgbClr val="C00000"/>
      </a:accent2>
      <a:accent3>
        <a:srgbClr val="003300"/>
      </a:accent3>
      <a:accent4>
        <a:srgbClr val="8064A2"/>
      </a:accent4>
      <a:accent5>
        <a:srgbClr val="4BACC6"/>
      </a:accent5>
      <a:accent6>
        <a:srgbClr val="FFCC00"/>
      </a:accent6>
      <a:hlink>
        <a:srgbClr val="0000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9.xml><?xml version="1.0" encoding="utf-8"?>
<a:theme xmlns:a="http://schemas.openxmlformats.org/drawingml/2006/main" name="3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9153</TotalTime>
  <Words>297</Words>
  <Application>Microsoft Office PowerPoint</Application>
  <PresentationFormat>On-screen Show (4:3)</PresentationFormat>
  <Paragraphs>44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5</vt:i4>
      </vt:variant>
    </vt:vector>
  </HeadingPairs>
  <TitlesOfParts>
    <vt:vector size="28" baseType="lpstr">
      <vt:lpstr> Arial</vt:lpstr>
      <vt:lpstr>Arial</vt:lpstr>
      <vt:lpstr>Calibri</vt:lpstr>
      <vt:lpstr>Calibri Light</vt:lpstr>
      <vt:lpstr>Garamond</vt:lpstr>
      <vt:lpstr>Gill Sans MT</vt:lpstr>
      <vt:lpstr>Times New Roman</vt:lpstr>
      <vt:lpstr>Verdana</vt:lpstr>
      <vt:lpstr>Wingdings</vt:lpstr>
      <vt:lpstr>ZapfDingbats</vt:lpstr>
      <vt:lpstr>Level</vt:lpstr>
      <vt:lpstr>2_Office Theme</vt:lpstr>
      <vt:lpstr>1_Gallery</vt:lpstr>
      <vt:lpstr>3_Office Theme</vt:lpstr>
      <vt:lpstr>Gallery</vt:lpstr>
      <vt:lpstr>5_Office Theme</vt:lpstr>
      <vt:lpstr>4_Office Theme</vt:lpstr>
      <vt:lpstr>2_Gallery</vt:lpstr>
      <vt:lpstr>3_Gallery</vt:lpstr>
      <vt:lpstr>1_Office Theme</vt:lpstr>
      <vt:lpstr>4_Gallery</vt:lpstr>
      <vt:lpstr>3_CASCOM CPG vJBF1</vt:lpstr>
      <vt:lpstr>4_CASCOM CPG vJBF1</vt:lpstr>
      <vt:lpstr>PowerPoint Presentation</vt:lpstr>
      <vt:lpstr>PowerPoint Presentation</vt:lpstr>
      <vt:lpstr>CSA 40 Call to service</vt:lpstr>
      <vt:lpstr>INSPIRE TO SERVE</vt:lpstr>
      <vt:lpstr>PowerPoint Presentation</vt:lpstr>
    </vt:vector>
  </TitlesOfParts>
  <Company>U.S. Army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United States Army</dc:creator>
  <cp:lastModifiedBy>DixonCarter, Yolondria S CW5 HQDA CSA (USA)</cp:lastModifiedBy>
  <cp:revision>393</cp:revision>
  <cp:lastPrinted>2022-10-17T19:14:53Z</cp:lastPrinted>
  <dcterms:created xsi:type="dcterms:W3CDTF">2013-03-11T18:38:19Z</dcterms:created>
  <dcterms:modified xsi:type="dcterms:W3CDTF">2022-10-19T22:29:21Z</dcterms:modified>
</cp:coreProperties>
</file>